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BD47C765-6560-4EB9-A772-8D3CC2476BB4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4" autoAdjust="0"/>
    <p:restoredTop sz="94645" autoAdjust="0"/>
  </p:normalViewPr>
  <p:slideViewPr>
    <p:cSldViewPr>
      <p:cViewPr varScale="1">
        <p:scale>
          <a:sx n="86" d="100"/>
          <a:sy n="86" d="100"/>
        </p:scale>
        <p:origin x="-12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92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57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31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50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59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36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86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73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26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77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19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1861E-4239-41E0-A851-D7E118A9280F}" type="datetimeFigureOut">
              <a:rPr lang="it-IT" smtClean="0"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42764-3FDA-4A8E-A9ED-F21EA39347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50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92000">
              <a:srgbClr val="E81766"/>
            </a:gs>
            <a:gs pos="97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D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U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E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E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S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P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L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O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R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A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T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O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R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 A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L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L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A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 R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I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C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E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R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C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A 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D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 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T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E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S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O</a:t>
            </a:r>
            <a:r>
              <a:rPr lang="it-IT" b="1" dirty="0" smtClean="0">
                <a:solidFill>
                  <a:srgbClr val="7030A0"/>
                </a:solidFill>
                <a:latin typeface="Ravie" pitchFamily="82" charset="0"/>
              </a:rPr>
              <a:t>R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I</a:t>
            </a:r>
            <a:b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</a:b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By </a:t>
            </a:r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>Davide,Antonio,Michelle,Francesca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  <a:t/>
            </a:r>
            <a:b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avie" pitchFamily="82" charset="0"/>
              </a:rPr>
            </a:b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  <a:latin typeface="Ravi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5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>
                <a:lumMod val="22000"/>
                <a:lumOff val="78000"/>
              </a:srgb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5793507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99FF99"/>
                </a:solidFill>
                <a:latin typeface="Algerian" pitchFamily="82" charset="0"/>
              </a:rPr>
              <a:t>ERA UNA VENTOSA GIORNATA D’ESTATE,IL SOLE SPLENDEVA TRANQUILLO IN CIELO,DUE </a:t>
            </a:r>
            <a:r>
              <a:rPr lang="it-IT" dirty="0" err="1" smtClean="0">
                <a:solidFill>
                  <a:srgbClr val="99FF99"/>
                </a:solidFill>
                <a:latin typeface="Algerian" pitchFamily="82" charset="0"/>
              </a:rPr>
              <a:t>ESPLORATORI,ANNOIATi,DECIDONO</a:t>
            </a:r>
            <a:r>
              <a:rPr lang="it-IT" dirty="0" smtClean="0">
                <a:solidFill>
                  <a:srgbClr val="99FF99"/>
                </a:solidFill>
                <a:latin typeface="Algerian" pitchFamily="82" charset="0"/>
              </a:rPr>
              <a:t> DI ANDARE IN SPEDIZIONE.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99FF99"/>
                </a:solidFill>
                <a:latin typeface="Algerian" pitchFamily="82" charset="0"/>
              </a:rPr>
              <a:t>Passano davanti ad una piramide inesplorata e un lago con qualche colonna che </a:t>
            </a:r>
            <a:r>
              <a:rPr lang="it-IT" dirty="0" err="1" smtClean="0">
                <a:solidFill>
                  <a:srgbClr val="99FF99"/>
                </a:solidFill>
                <a:latin typeface="Algerian" pitchFamily="82" charset="0"/>
              </a:rPr>
              <a:t>sporge,incuriositi</a:t>
            </a:r>
            <a:r>
              <a:rPr lang="it-IT" dirty="0" smtClean="0">
                <a:solidFill>
                  <a:srgbClr val="99FF99"/>
                </a:solidFill>
                <a:latin typeface="Algerian" pitchFamily="82" charset="0"/>
              </a:rPr>
              <a:t>, scelgono di andare </a:t>
            </a:r>
            <a:r>
              <a:rPr lang="it-IT" dirty="0" smtClean="0">
                <a:solidFill>
                  <a:srgbClr val="99FF99"/>
                </a:solidFill>
                <a:latin typeface="Algerian" pitchFamily="82" charset="0"/>
                <a:hlinkClick r:id="rId2" action="ppaction://hlinksldjump"/>
              </a:rPr>
              <a:t>Nel Lago</a:t>
            </a:r>
            <a:r>
              <a:rPr lang="it-IT" dirty="0" smtClean="0">
                <a:solidFill>
                  <a:srgbClr val="99FF99"/>
                </a:solidFill>
                <a:latin typeface="Algerian" pitchFamily="82" charset="0"/>
              </a:rPr>
              <a:t>| </a:t>
            </a:r>
            <a:r>
              <a:rPr lang="it-IT" dirty="0" smtClean="0">
                <a:solidFill>
                  <a:srgbClr val="99FF99"/>
                </a:solidFill>
                <a:latin typeface="Algerian" pitchFamily="82" charset="0"/>
                <a:hlinkClick r:id="rId3" action="ppaction://hlinksldjump"/>
              </a:rPr>
              <a:t>nella piramide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602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44625"/>
            <a:ext cx="7772400" cy="1872208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La Piramide</a:t>
            </a:r>
            <a:endParaRPr lang="it-IT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115616" y="2322984"/>
            <a:ext cx="6840760" cy="4509120"/>
          </a:xfrm>
        </p:spPr>
        <p:txBody>
          <a:bodyPr>
            <a:normAutofit/>
          </a:bodyPr>
          <a:lstStyle/>
          <a:p>
            <a:pPr algn="just"/>
            <a:r>
              <a:rPr lang="it-IT" sz="2800" b="1" dirty="0" smtClean="0">
                <a:solidFill>
                  <a:srgbClr val="FFFF00"/>
                </a:solidFill>
              </a:rPr>
              <a:t>Decidono di entrare nella piramide.</a:t>
            </a:r>
          </a:p>
          <a:p>
            <a:pPr algn="just"/>
            <a:r>
              <a:rPr lang="it-IT" sz="2800" b="1" dirty="0" smtClean="0">
                <a:solidFill>
                  <a:srgbClr val="FFFF00"/>
                </a:solidFill>
              </a:rPr>
              <a:t>All’entrata, trovano molti geroglifici che li incuriosiscono.</a:t>
            </a:r>
          </a:p>
          <a:p>
            <a:pPr algn="just"/>
            <a:r>
              <a:rPr lang="it-IT" sz="2800" b="1" dirty="0" smtClean="0">
                <a:solidFill>
                  <a:srgbClr val="FFFF00"/>
                </a:solidFill>
              </a:rPr>
              <a:t>Continuano a camminare fino ad arrivare ad un labirinto notano molte trappole sui soffitti e sui pavimenti ma continuano a andare avanti.</a:t>
            </a:r>
          </a:p>
          <a:p>
            <a:pPr algn="just"/>
            <a:r>
              <a:rPr lang="it-IT" sz="2800" b="1" dirty="0" smtClean="0">
                <a:solidFill>
                  <a:srgbClr val="FFFF00"/>
                </a:solidFill>
              </a:rPr>
              <a:t>Finiscono in un vicolo cieco con due leve una a </a:t>
            </a:r>
            <a:r>
              <a:rPr lang="it-IT" sz="2800" b="1" dirty="0" smtClean="0">
                <a:solidFill>
                  <a:srgbClr val="FFFF00"/>
                </a:solidFill>
                <a:hlinkClick r:id="rId3" action="ppaction://hlinksldjump"/>
              </a:rPr>
              <a:t>destra</a:t>
            </a:r>
            <a:r>
              <a:rPr lang="it-IT" sz="2800" b="1" dirty="0" smtClean="0">
                <a:solidFill>
                  <a:srgbClr val="FFFF00"/>
                </a:solidFill>
              </a:rPr>
              <a:t> e una a </a:t>
            </a:r>
            <a:r>
              <a:rPr lang="it-IT" sz="2800" b="1" dirty="0" smtClean="0">
                <a:solidFill>
                  <a:srgbClr val="FFFF00"/>
                </a:solidFill>
                <a:hlinkClick r:id="rId4" action="ppaction://hlinksldjump"/>
              </a:rPr>
              <a:t>sinistra</a:t>
            </a:r>
            <a:r>
              <a:rPr lang="it-IT" sz="2800" b="1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endParaRPr lang="it-IT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30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20700000">
            <a:off x="1043608" y="620688"/>
            <a:ext cx="6400800" cy="5760640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Decidono di tirare quella a destra.</a:t>
            </a:r>
          </a:p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Appena tirata , pare non succedere nulla, ma poco dopo si apre una camera segreta contenente tanti tesori. Era la camera di sepoltura.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Vanno a rubare le ricchezze nella tomba e quando escono dalla piramide </a:t>
            </a: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</a:rPr>
              <a:t>però,una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trappola si attiva e vengono infilzati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da una raffica di dardi infuocati…</a:t>
            </a:r>
            <a:endParaRPr lang="it-IT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it-IT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sldjump"/>
              </a:rPr>
              <a:t>Torna alla Piramide</a:t>
            </a:r>
            <a:endParaRPr lang="it-IT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b="1" smtClean="0">
                <a:solidFill>
                  <a:schemeClr val="accent6">
                    <a:lumMod val="75000"/>
                  </a:schemeClr>
                </a:solidFill>
                <a:hlinkClick r:id="rId4" action="ppaction://hlinksldjump"/>
              </a:rPr>
              <a:t>Torna </a:t>
            </a:r>
            <a:r>
              <a:rPr lang="it-IT" b="1" smtClean="0">
                <a:solidFill>
                  <a:schemeClr val="accent6">
                    <a:lumMod val="75000"/>
                  </a:schemeClr>
                </a:solidFill>
                <a:hlinkClick r:id="rId4" action="ppaction://hlinksldjump"/>
              </a:rPr>
              <a:t>all’inizio</a:t>
            </a:r>
            <a:endParaRPr lang="it-IT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it-IT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0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20700000"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CC0099"/>
                </a:solidFill>
              </a:rPr>
              <a:t>Entrano nella grotte con le stelle marine ma quando non vedono Atlantide rimangono delusi.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CC0099"/>
                </a:solidFill>
              </a:rPr>
              <a:t>Ma davanti ai loro </a:t>
            </a:r>
            <a:r>
              <a:rPr lang="it-IT" b="1" dirty="0" err="1" smtClean="0">
                <a:solidFill>
                  <a:srgbClr val="CC0099"/>
                </a:solidFill>
              </a:rPr>
              <a:t>occhi,vedono</a:t>
            </a:r>
            <a:r>
              <a:rPr lang="it-IT" b="1" dirty="0">
                <a:solidFill>
                  <a:srgbClr val="CC0099"/>
                </a:solidFill>
              </a:rPr>
              <a:t> </a:t>
            </a:r>
            <a:r>
              <a:rPr lang="it-IT" b="1" dirty="0" smtClean="0">
                <a:solidFill>
                  <a:srgbClr val="CC0099"/>
                </a:solidFill>
              </a:rPr>
              <a:t>un branco di pesci colorati.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CC0099"/>
                </a:solidFill>
              </a:rPr>
              <a:t>Scattano delle foto al branco, tornano in superfice,  sviluppano le foto e ne fanno un album di ricordi.</a:t>
            </a:r>
            <a:endParaRPr lang="it-IT" b="1" dirty="0">
              <a:solidFill>
                <a:srgbClr val="CC0099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CC0099"/>
                </a:solidFill>
                <a:hlinkClick r:id="rId3" action="ppaction://hlinksldjump"/>
              </a:rPr>
              <a:t>       torna all’inizio     </a:t>
            </a:r>
            <a:r>
              <a:rPr lang="it-IT" b="1" dirty="0">
                <a:solidFill>
                  <a:srgbClr val="CC0099"/>
                </a:solidFill>
              </a:rPr>
              <a:t> </a:t>
            </a:r>
            <a:r>
              <a:rPr lang="it-IT" b="1" dirty="0" smtClean="0">
                <a:solidFill>
                  <a:srgbClr val="CC0099"/>
                </a:solidFill>
                <a:hlinkClick r:id="rId4" action="ppaction://hlinksldjump"/>
              </a:rPr>
              <a:t>torna ad Atlantide</a:t>
            </a:r>
            <a:endParaRPr lang="it-IT" b="1" dirty="0" smtClean="0">
              <a:solidFill>
                <a:srgbClr val="CC0099"/>
              </a:solidFill>
            </a:endParaRPr>
          </a:p>
        </p:txBody>
      </p:sp>
      <p:sp>
        <p:nvSpPr>
          <p:cNvPr id="2" name="AutoShape 2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AutoShape 4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6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8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10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AutoShape 12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AutoShape 14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16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AutoShape 18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AutoShape 20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15271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" name="AutoShape 22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AutoShape 24" descr="data:image/jpeg;base64,/9j/4AAQSkZJRgABAQAAAQABAAD/2wCEAAkGBhMSERUUExQVFRQVGBYXGBcYGBoaGxgXHBcVGBcXHRoYHCYfGx0kGhgXHy8gJCcpLCwsFh4xNTAqNSYsLCkBCQoKDgwOGg8PGiokHyQsLCwsLCwvLCwsLCwsLCwsLCwsLCwsLCwsLCwsLCwsLCwsLCwsLCwsLCwsLCwpLCwpLP/AABEIAMIBAwMBIgACEQEDEQH/xAAbAAACAgMBAAAAAAAAAAAAAAADBAIFAAEGB//EAD4QAAECBAMGAwcDAwMEAwEAAAECEQADITEEEkEFIlFhcYETkaEGFDKxweHwQlLRI2LxFXKCB5KywkNzojP/xAAaAQACAwEBAAAAAAAAAAAAAAACAwABBAUG/8QAMBEAAgEDAgMHBAICAwAAAAAAAAECAxESITEEE0EyUWFxgZGhFCLB8ELRBVIjYrH/2gAMAwEAAhEDEQA/AGELMGlzCD94AlJg6UmOozzyDZzzrziYPM84EBEwICwwN4nAvAVpGb4c5/utG08/KJXBZTdIFq4SZKckZGcj+1A+sCTNDMAE/wC64iIln9x84WmS1FVn6wt6BXHfeNAtRPJhCs6QCQS55P8AOCyZaRdIGpYXjcsSypipk8Q/yFYTUSY2FyGHlLJBJZA/TVvSCTp6StxKcjgGHmbxHD4xIoHy6Q8lKQxe/OKhCljfL8klKrlawCVOJ1F7DTlSGpYLPvdH/mJSpSUbwIDwFExQU5IIv0gs0rJalqm927GKfVoymhg02agsqx5aiIyloVYigeCWN9fwC4ye35BLnKdnguGxDFjQwgucoq+B2sdYIrEqcHJ2MCq1P9ROVU3uNmYXL73QxKXmcs4hJU1ecFAATqDWLIY8EVAdtIcqt9Ehaoq93L2JJCiGJJMRA41HOJSMQFDg1W+sbmYkWesVcbjHcFNkh+XCNGakGoPSJ53HSAYpThuGsEytEEXNzOUvSFZsygqSeP0hcz21aNHFsLvFOdgd9ywl4vIm+9T7iK3G43MoOSYVw+LINd5zrAMWh1lW90FoUqzWti5JNWuNqXzgEyUTrSFQomxrBpM8uxrDoVbmeSDJoIJLmiF5qibesaFLwzIAbE4cIyFktzjIrMqzGkSr6wREClznfT6wVGGBDpUArgde8Rj1rsFQNYkgg2Bfn9IjLDULwaTgZhLgi/p9IpsNRvsaklL/AA94N7sLgBzGxhsrhRA6n5QTI1i7wLGKIEYQFqCCLQgC1o0pbFtLxsy/2wLYWIumRmNNfUNEZ2zRVgQwvzhiWA9BaIYjHjKxIB8yYXJJphrQrJkjK2VyeHOF1YaYtkjs2kPiaCXOp/KfxF3JlhOrk/lI50uG5jyvY1xrYq1jl/8ASprB1KUP2piGH2DOSp1LUpBHwvvNwjrBM0Ab85QDETFi4JfgB84vkKP8mRzv0QjLkLDboy2D6RsbJyioQ51SW9OEamLUKpSpxVmLemsaM3ELBUAUcspD+dYpuK3TZEm+5BESwgBplR+llHt0hiWsTAQQKHg1e5hbDSpinzTOob+Gh+VJSkdfzWvrGujFNXxM9STTtdEEyABQQNCWNrw1MqGBY8YJJSAK31o0bFp0MjSfUXyvVvKIeGCHAhhMpnoWPMxBCGDB27/OC1B0BiXq8QmyHqCLawWc4H5/MKTZtLk8hpEBbS6AMRh+PprC4KRdz2jU6eak25/5hYT/AD66QDjdg81IPjJiKBKHGpNIBV7htIEqaXcRFM9WnoHgFCzu2VKvfZDCcEm5v1MTyAcPOF1hZZyR1cRI4dXH6t5xojGKEucmEU3GF1Ei1YmJB4mInD84ZoxbcgiF0tGRpOHpcxkFZC8phcrQVJ5RsKEHlt0gPQ2W7mDT3g8mexuqMLEUo3P6RMJ5+n8xLLuLTa2Zszku4ryUIwYuY5ZgOVHjSVPoacdekTUl9SH4UgXFBqcgSscq2VIJtWvYAQErmJrnCX/NWg02WRfS5ISzcyYUnyJRTv5WqHzAJ6bxaEySQalJgxMJc+MOoSPvA0ykKIUpS3L5XRkzNqAUv/mCzp8iWjeBygVNSAKfqDhonh/Bm/ACt2JrnTe9FEUhTttp8jFd6u/wFwxQQaEkGurHm1u4hxGLSWAVXqB6KLwpKwUpIcsACbhSa/8AIOPUQfDTpRdJnpzftCg9TQ6Oe0FF20dgXFva4+Er4+ZiPhqOsNISadNPrWJGSW/lh3ciNGSFOm33iipCmoacKnyaIKWlmVmf/bTpDfuSrtQ2IIIPkf5iK8Mq2UlmroPOFykuj+A1Tl1XyVq5uWwLC5o3/lSHZGUpzkkjiACPN4KnBLLFn0uO0BRh12yqGrqBT6KiJ+JThbWwwmtvIpH8QSWa/CfUQLKRpEyg8C55sIZa5WVugUpDsKcam/1jZwaefmYW8KYrp1/iIeAoCpLf8m+UTHxJzP8AqTnIlpG8RTkD5UvFSvEvQJPEKJpyoxPyhudhjdRyjvXkLQoqQHO9TQhix4EfeBa13Bcn0QDEzqWlHoC58/5hB3LlKX5aiHiJYKnzKLaFJAHRNXPGJYfFBqApF/1uBzA+phejZTT6sTmS3FEfN4AEFNajT81i1VLzMcubUE0fz+kTTJBqzcq384JK7uC4+JUVZ2VExm1bzP8AMPCU1Kf9waIrULU+cNihclbqJOeXrGB+Ahkl/pESB+faGCreJqWVN/mMg6AGsYyLKx8QYHSDIVCiVL5fnWC516/L7wWIefgNy1E0Z+5hlGBUaN5sGq2tqnWEUqVz8jBUA8/WKcQ4zXVD6sKUCo5O6SPNMbQWN2P5xhQDmfMwZMtJ/HgHDvGKp3B8wcKygvd2oeLH6c4TxOGSSSiRICjTOVzAdKskMaUrDGYAUIH5zBjFkkEAjkQzj/ucHyhUqSY1V33oqU4OcL+Eek6cO3wEv0MU2N2Li5pKVrSUk7v6lJDu3iKQlRGlTXhHUTMGtSMufLVyQE17Fx+WhqThSBvZlHUuz/8Aa3ow6QmVFy0/obGvjqmvZnP4HZ65SMnhSl8VLKSepAlm3ARabLw+RnmAKVQJBZPZLgDskXiwmSM1/mp+VQfznDOETkfKwBL1JPlmJYcorkWL+ouQThRcPVtaeVu8NGXfTz8ohiEZgH0/apaH65FB+8SzHQA2FD0gsWFmgKpbk/CDx5U/NIlMCiGStm4KHKhUx+hrCwmpQXEty5rlmKL6hzV2g6g4pLIBd2Stjzry/NIFpN7otTaWiYMSwLzEnMaVsCCxBYOe/nrNRKbsbAEEktxqAR594i5sym1dJA7PQ6QNOImAh0ODrmBr0g4qK6/AqU5Ppb1GUtq31PkXia2I/wAwKSpVXTrX1r06QwJjH9I42/n8eGeQHmBIbh3galX+Br/ZxDKsRLcuxNn08h94XnTE1YJJ0DqHeL9AXbo0K4lL6pSL/CSe3LyhJaxcv5p/8WaCTs32HTn+ViAnIYZm4EA24gVp3EC2vEqz8BfEKD/CnzI87g9xCk0AuSh+pBp1pTqDDZKSKAk1FVJbsAkknjUU84XTKoCoB9WDg9LRVsgG8eqFUoYNQDVgO1mBMYsJJclWl/8AJgs1I/TTlQ/MfWFw4N26/aFvR2BvcZlyUaB/I/MFomgoFh8vpCzDr6QZB4I/OsaoJtCZSSJKmp4+sQM7h9YIT/tHR/5iJ5mGWBu2aTMH4I1BkM2v52jIuwHqLIV+OYOhf90KInDjB04gcYZYrJDaF8xBgvp5/aFETx+6CieDq/eJiEp+I2lXP5QUE/g+8JJWIKiZA4hqoNoHD5U+cFTMU2npCfi/lImmZ+fhgcS1UQyFHQen8GDJnHhCYmc4ImY0VgXzbDIIzZgAD1PqLHuIYRiP7U+v0hJM2JDEnlC+UuiG/UPqxorHCILX1bt9oH70eA84n71yPnEwZfNT6m5S1fuPRwIKZb3JPd/rATOHDzb+IgqcB+0fnSCxYHMS3dwisOX3W8lV+X4IyVhl1cg6CjNTzfu0LqxCeIPSNe9D8AiuU+8v6iK6IeQjKKqJ0JJAfyLekYJoe7dVB4QOJHP5fKBHFtxEEqTBfEIspoSA4/8AIfzAVrSBZJLF6n+flCKsZzPnAve+cXymC+IQwqUkm4vQBm53BvAJ8giuXuyPmYwY08fQfURnv/IGB5JPqLiSpaw9VqcNZDDmLB+r9oj7sqpctwITTSjE/WGzi+kCmznvaB5JPqEKqXlFk90iAqxB5DokD6Qdeunn/MLrvZ/X5vCnTmmXzYs2Jijp3r/MTAP93lCpFfwfKJia0PgmJlNB1JHExApHOB+8xpWJhlmBnEZSilzGQJGJpGQVgMkUwUYIlRgqZMFTJhyYmzAgmJhRg6ZIgqMOIK5VmLJJgiVmGU4Z7CJDDdIl0TFi/iHiYkJp4mGhhBE04PhEyRMWKpmq4mJicriYbTghaJpwETJF4sT8dXExIYlfEw5/p/KM9yisol4yFRil8TGe8r/cfOGxgo37hFZRJjIU94VxMa8Y8YdGAjP9PiZIrGQl4x4xrxzDhwUR9xi8kVhIUM48YgZph73GInBRMkVixEzTETNMOnAxBWCiZImLFPHPGNHEK4wyrBxA4SJdEsxZWIPGIHEmGFYWIKwkVdEsxdWJPKBnEmDqw0COGgHYvUGcSYh7yYmcPEThzE0IQOKMR94jZw5iJkGBZYROJ5RkaTh6RkEAWaQNPlBUJ0I/O8TlorQvx/zDkgN+kEnRn48Te8Bkb1TF0YYkXH16UMGOFIoAT5weWhT0pozBvPX1golOLCmooO7JYHvFZBcoWlyhe/pBUYcHTrSCS8MogGlDQU66D7wZKBYJD8XJa2hF/wCYpzCVID7qBcgeQ+8G91HC+uhgsuSmxUk8nAbu/rBUySKJKhxB/wA07wGYaoi6cM1fk/yv9IKiSC7OeLN9CTBhKWSxUGGimV2L1HaJjB7tMjjkoBuvb0inUCVHwBy5BazdXY99e0bGFPD0PlwgsqaRQrSOCUgNZ7C9C7xNWKCQQVKc9SfmwHSF8xsZyUtxdeGrp34c+P2jXhhqEE2PLyFuYh0zUsCCo8CEmulaU7dYiueokskqTRy+utSTSlxxiZsvkoUCW4HuB86/mkGVIdgCG5E07X701hlEuYWdCRq5f09PPlG8cqVJTmWct2cjSlEtU9AYF1bbhR4e+whMlCwSX41J8v5iSMECAbDzPobkvSEl7elAuUrq9wjdsKgqPMW/TaLHCTEznVLUFgUpQgaUpTnbXVoqPERl2WXLhZR7UQM2QHoWGri3c1gQlpJYOXucrdwx/OcWycOHKa5R+0ipuXCa6NbjEZWGSCfkSPnr3hiqC3QKteEZ7NoRr+dI0nAuDQ08+bgmkNKCVEhCiegavClq6QOYoMVFWRAvUUD6kc4LMDkoROHt16NxqaecROFBrTiKi3QQWdtHDyic00rINkMTwd3YRze2vauYoAJ3EfEEu56k38mhFTjIQdt2MhwMpq+xd+CKkskDnQns8KzEtwH17v8ASOUmbaUTmBqRU68KHTjpDeG9plgVY/7g5Fnq7m9jxhcOPT7SaCn/AI9rstMsZ+JUB/8AzvzH0irn+Jc6vRx8oKMeVMpwo3Au/LlSFF4lZNQR9R1jLPiKlR+BcaEKa13JYXFLSSCCpPKrdIsUKCiwJL6AF/lAsJj2ABPqaDhWHJM8LDkM9umluXWOjQqXVkzFVpWd7APDFtY0ZFWBEOy03szXzAejV6XjUxGX9LaOSXdtKV8tY1XM+AumR0jcNJoGOQHmCTGQVxeBszQxdYd2YJenfSDy8QA9VHknd8y1BAwSSGUk2vx9YNh05WzBLMSPhLniykmFHRSCKxYu2d+Jdq8CkafOCIx+YUapAuSDS3YDSJqxKlljysUgNxoGOtxrE5OJUlRqNy+6gkChNhWgqb3fhAO4xIzIwzJJAYF6gVsGqOPlBAyqlwoUYoAL8i3f8ESmzlKXQKOWwAvQ2o1eLA1gsnGrFAEhThsxFA5va33asA2xiirmYYh6JUeO4463+kHByvugVIAFy2lePAQjiPacSzlmLSVMFB3UGLpopBDlwd06NWOY9oPblSgUoSlOY0UzKy8Lt584zVK6iaYUHLYudte2ngbiATNsz0TxB4WtprHOY32vmu5UqYSCCMzV3n3AwDCrmobmHqUg5Vzjclka6gFR77o5xSYvE1+Ikh0qZ+Tl9eD/ANtbxyKlSVeVuh2qVGNCF+r2/suDt4qKt7gRez1I43F29Yv9ne16pSkiYVLluWqyrliOfI3bTTgpaahQJpWobUFruQRwbTQ1ewo/QaZidapOWx7ku/DhFJct3iVL/kVpHtOAmCagLlkKStqhRpys4Lj8vDQkAFndrhLhu4DjrSPG9k7RnyVEIJD6Eitf2m/3j0bYHtBiJy5aJuGCU1K5mVaQQEkJYCj5mtzoLx0adfLRr2ObKgovcl7Qe0kyRMCJfhVQgpCSlSg5UH3jV9GFw78eXm7UVmExSyuY9DUtwNS7nebgK3MdttL2fw2IW8wMqwKFqBat3BHHSCYP2NwUve8JU0iozqJGmjBPmDA1aTnuMpzx2OEwxZJKwXW5AqOCkrJLUBSnzD3hNOMVLmbrgXGlODctbx3y/ZGSoknNLBqEpmfCWqQkJavTtCeA9izIn55a/EzAg5w2WqTUa1SKgXeF0+HcXqwqlbKNkgGyvbOXlImp3gDUGh1Di47a6aRfYHESpxUuXMKkoIzpZRAcZv1UIILPyMQx+x5JS81CSX/VmIHIEMdLP1jNl7Lly8xlPL45Cwt+1iQCGqXeNyyXUxNJu1jeInoWssSARY1rwow837w1gcAlaClSSUsdN0vyFOBDVcCGBgxdWUihcsOz0fjbSMmrmqSAhLIrVKr8qB7wTldWRIws8mcd7Q+yaZQUqWskioRXeLgMCbUc62oI5b/SZiz8CgT9r8o9HxshIUWyrbgok9wAWL6HhGYZCEpUsynKQMoJLlXMD5GFciHaJKpN/bex5xM9k54TmSksmpb1u3CEZOyFyyRMSoAEO4NlUemov2j0bEbUWqi1KvYFuIoxAgp2VMnIYq3G/USlw3A0PVj1i6nDprewMKz2SueebOwSFzMgWUqLkUYOEkkE9mFOFtOg2fgMicjEhJOhqSS72LmvOHBsyWk0GUgslRSlIJpWoBb+YdM3cdKwkBwSATe4BDEi96s1YbSp4Iz1Hm7ldicNKUBQk1cZRwoxc3L/AHjYwJQAyFAAirFkkH4SGYQygFTELUkl2I3gqwLpDXoLaaxkvDlf/wAikLFBcjrvKccO0PVkJcbgpkjIASkb9d0WYkAlwW110hWZJDZrhyHdw7OKEv8AKDYvDzA4UoqUCGIUeegZtPKJy9nzFg5QkvrUEtdmfMBxIe+kXcFxu7WF04kCgqORA9CIyDJ2chqqD/8A1v6uHjIZdCcGRXjiHzyjegVQjkzBRHUmHMPjUlKQlACqFlAEdncNyDPCI2ROCWS2VFCQaOeJSb9HhnB4NVApdCQxCktcOcrvQP8AxSFO3ebUpX2DpStRP9WWkOTRFj2SGPN4awwALlSFfpJCRS4BJWQnj1cwmvIkHxFpVagO98il+707QCZiZKWKJeZywzqr2AA/BAvUNaFuMOgkMpcwqsHSK9yde3lS4wewyE7yUA2u5a1xHLf6opNgEPY68DrbtDmHxqsr5yoEEAGiQbEsohRatg1RWFyUu8dCUL6ot8R7N5vilSFU+JYend/wxyPtjsrDSUqcI8QboQjKliUhWZQGjWsS784sTiSTd6hNSwQdOoPEUik2p7MJnTfFWuZmmZcyQQKJ3SXUDRgAOh4QipSlJdB0K0U+px+0cY5WlJNwHI0TVLVAAAfpEcN7Jz5gzZSlJZioZU6sasKPxN9QDHpuxPZWXJlKKUATHDH4lZUvYmxZjusN1PGGsPgSfEKkkBIciz1oKi5U4rZnhMeFiuvsPfEz009zz5P/AE9nUC5ktKS1yqj8gkhi79G7wn+xU+U5SkTEtQyyFlsr1FCBe4FxaPSJWzVrLk1IcBwHq5OU1YkgDkmJ4vDGSHmZQAfizBwdL3A4cxygalCFu1b2Dp16n+tzidg+0fuiFEpSpiAZakbwLMQlS6jo+jx6RN20EoS6GKi4BBL1FQABS5ctbnHH4r2kCCooY7oTmOj0p+5reVYRGMbNNW5JfKFfuBcEl2IDdHHccypxS4eLhCWT+F/Z0qfDviHlKOK6+P8AR0WI9qZt6BJTmdKXfoWfudBTVqmXtlZW/i1OUEOCaqAJTmLOCeDU0dhzU/EMknMUmzVqSKXP4xvEMNiCSQTlAqogVI01pXhwjmyqVZfdKTNqhTX2xidxL9tJqDlmMQCUqcAKFh+kszuX9I6XA7VQtJUhuJoCz8yQkPXjY8I88VICg4QAAkFV90AJGZywCswUKvRL8ISRtBWHmFFg9BQsLm4s1CLG8a+G/wAhNO0tV8mfiOCi1eOjPT5mOXmYlgLWqeIY20paNTMSFKCSRQtVBy86v6t3ih2Nt4LmElCQpgUJFAs0SAM1KOC7A9YuJ82YHUsqSkioSnNm4qIIYBh1j0FOpCosos4VSE4O0hzIj90sEB7AU7h7/eFZE3M6CkjopgewJBprSEJcwrWCMnhswLFHZxcVqLQ2MHLBGZRJFN1J7aUYNxhtrbir32D4MEpUfCTWozIalruSTygE1KnIJQQzOyb3Z1EZeh4xJe18Nh1JSpax4ooNCLA37BorF46RmByEklspU4dumbn/ADC+ZFN6hum7JC0v2illBX4ZljMWfKcw/c5BvXdHCjvAcR7XJIAClKJDgswAHxEmzCtS9Ipds4mUFAVyMykpLsS5yg+fE86MKLaONSkjw7WDPl8zU8atU6NHL+rr7aeZs+mpb6+R0v8ArE6ZMZOV0fqKU7tiCp0ElujO8ST7S5ifETLUHALoypzHXM4KahWmurERyUrEZcylllO3xKBB1p8ILO45W1hWYUgsxFVMtLu2qdATQU43pWM0eIrOXaY+VCko9k9RwW3sCtJZChMYui7KsSC9jd2pCE/aaSgBcvUAKc89bg/No8tO0VpmJUpTjMBwaoYgp5NWOk2F7RlZUJs0hKiHUsOApj8QIo4BsGtHYocTsp+/Q5Neg9XD2sdUlcgEl1kEVCgAOVasx1aFJkx5lNw3oSQeBcVNNQ8OqwAADMCQ6QkgvUswUCQOp87QD3VAUylofgUFwdfhFI6asc2UWTGKUP8A5FnnT/2rG4OnZsoh/E8kkj1jIK8QcJfrHpS1glPiygigASQxZnsC3UiEsTgK+I+UVYBQJ5MEigin958IlNSugZ1ZQOqT9XpDmzcexLlCSA43ya8ilTvWn0hWxpyUtGNLkBKXy5sxoHVmJ5Nq/EN9NSlqS4UqYKFkBy9CGorgbqA6RmJsFJQpG6AVqBAJL1KlKK2uGArw0guExCiQEoQooFWAOYFiCkoFGYuSbGgvFX0CtqQweHz0yrrqBbtRJ7C0WitmS8+9NFtwMXSBUEsTxPfhWFzg5qSkqM1alFwlJI5gOoVN+gjUqRiN47yRu5hlzjoSaGBbvsw4xS3RYT50h2KnJBcZS53lZbtamukMSsUnKGRLUGAZ3UASXBHCthFcjClQdt6rkBYfikAuBpVgI1h5apLqJyOdCkqvVt0v/wDnrAtabjVJp7aF1L2mEpzJQKBkkJOVnsGr6NS8JHbazmdQQGoE01Y3Yg1dyKceI5m0ELWT4SBu3WBmp+ohPK0NYPaMvwyBMSVJIUwypFA3DKzA8dIW0l0GJuTsmcdtbZGJVN8UZ1qIymrrSliztdJc2iux2JUlkkLsokEhJCnZyLvR94uY9Aw2MzlRG4i26UgkHhc93hPaewZc4BU2ZRIbMoKJD2ZTU01EcziODjUlle3XwOhQ4qUI4pXPPcO5Fi7FgbliCS50DvTzgu0FAktRIzNmNaCtgzkMfIcYNiJaUp3STKCj/USwJQC5P+5qC1xQO0VOLxi0q8IZszghmcA7wU2isrcOMcXltyv5nYzxhbqxPFYjKeQ61J+3q/GI4WblOcgECrkHlQk11aE8SreIzOKkGu8Dc1YtUtqfSJyioN8R1DmhL7rg0AtvWFYc4faJi9dS8E0qW7lRN6fEu5rT9Rfr2hja8oEFjmKbMS1KKqb1Gn7ebxXJUpISKliS7KFw66XKjRJyuKAvFlg5kvxFCYMlQAklsgAJYtcUZxqoFqMM1rNPuH+D6iGGxBAFW4OKanXkzit6xfyfaidLljIpgHoApgW3TUkEX3Q3w2qCAbF2KJ81QWvwkgKVlCXJb4gFEEJZ3+Emr8I73Z/sThcqgUhWZiFLIUSfiBH6bnRIuOAjqUuHc0pp2/8ATnVK2DcbHKezm35szEKmzCVISgpoGSFUyszDMwPmXjuJAlqyqyqSVBgHzClLfTyjD7OSgSkqASpISlDAs1aU0rpaDTJMlCAFzAoDQWD01NBHXglFWu2cyWTbbSRyu39m+MkGSkCahRpVLgu4AUWvVo5mXsvEhaM8sjeLglwzpzC3+53+8ekJRhiVIyqSob2ZnFgaEuObNo/OKvEJRiycqzRgU0G7bN8QzV/iKdCnOV3cB1JxVkzgcRgZ4USpLq1YhwWc06izMX5OEBKzlaSlQNSKgMAXLMzjRwNPL0jD+zoCigleU/CSkAXGhJ0pbhFfjNlozE+57gcPMdyWoXcZTzDEQMuET7LBjWlHWS/fk43aeASJaUk5SE7pdRy3oavW7MNGA1r8Nh1KlmWQykqTlcNR7cb2YakjhHbbd9l1plIUlT5K+GVBSgCxcEMSOTE0uWAFOvaYSoICUg5C6gkrUVDK2VSSXKQDyoRSOPKM6TxktdX4HVTVVZJ6aI5HamziFKABQ4qDVlBioOaULVobQsDlW5DKSAhQFAQAwqGc0FRch+Z6Xau1xNBMwp8RknOAf2sM2UkE3Dgv3FXZHshLKEqUkqWxLaKF91mfiR5ct1CEquiMVefKepS7D24qSpgUqQ4BBzAWqRbKOLWazR0eH2+FlW6QCSMof617RS4j2cQzyypPBy9gRlcNqX/zCa9mzUBwhagP1JS9ABWgzAv1prSNkOdS8UYZOlV8GdkmedZZ8o1HKH2nUKBYpxKf/YOOkZDfrF3P4FfSP/ZfvodTPkFKlFQmPY74SGFw6hXS0SkTJb76Fg6GXl70AY+cHViJhor+odbqKau2Z3FYc2fg1KZKEng7luJjXfQUo3ehDA4GUspyy5pLvYB+qiFaxcpwSZKQVy85UQRLDlINaty+tosnTJG8XyiurkcgwHeKyZ7X5lhTJYBjRyB8h9xCMnLZGvCEFq9QXu86a65kxgLJLmvBhQdodwuFUkgEpBIzk5czDm7X9IQm7eSzLUpPBIFeIJsEk8K3i32VLlsZxWVlTO5DvqC/PTkIqTdtQoKLemo4vaWeWyUlNWf6sLxUy8GqetTKypSd5X6iL3UKHjF1s8uLgCtCB5RvxU6pQyXZiB6HSFp22HuOVrlCdmZVEJcqUbqDDLxfVzz0tC83ArlrKSlk6VqeTgVFQW+TxZS/aBZmPlGQHiBTgWiy8WVMUxUFBTHLe1BbUQTm1uAqcXsc1j8YCwIogNmzMAE1dTDQD0ilx+2E4hJUkhEtBS/xBRJOqbsG1DOe0djtfY2HUiYCtKAZawA4FwxUeKg5pzjgfZz2PKl/1ZiESSpO7ulRS5oWUAAbF34xh4qNSrHGmtOpt4WVOlK9TfoUk/aDpWFBSv6gISQMr/C55sMoaz1YxVTFZllIPxKdsuZQDlqIc3SQWBZjHq4/6eYdBURmmJ1zKChYZgUoyhVgd4GtWeFVS0oICZYlpUmyUgVzKo4Fa1hNLgF1fsHW42Xcec4fY05SRlkqDVHiqEvRLbp36bwtoOMW2D9nZzhxLUKOE5k7roKgFGjslYelVDSOxlbImqJzio4sB1LsIvdkykplTMqkqmBBIsUJ4bzMSSNOEa3wlJR1RjjXrSle9jzXaWBmOlU2UuUpnK1glIUUpzL8RBykAEISlw1AYTlT8pzpACVbrOGISrMHSAxDZd0UEeiYXFrO8ElUzdNSWJDswNyC+tC7QhifY9GIU6UGWp1E5U5KkpURfKXINSASKPGSf+OX8X7muHHye6uc7gsSvOlSJoTlfIXO6TdTElnBILvpq8d5gvalK0S0jKJh8QrDBwUuTlQSSl+DNW8cdN9m8RKE0paYlKlJUoMgkKBSUhKjlIJYMFUCdHjn8OlYxEsrExGVYUSUqBZzmqQAXCj/ACxLp4alWozxa0H8RXoVKeV7SPUTjCEoUuYFKWXDhW6xH94b7wtiJ3iKUGSsoLkMQWo4cvzat+tS4lCJ0hGTdXLbJmUneS7KrQZnYtzF3ggQkFM0rkoWkMoEMdLhPxeUdxNbnFd3p0KpS94ql70lWigdw6Aj9JGhHnC02XdaQQU/Ek3bVaT+pPH+LXC9oSZa/wCn4hYuxYUbR6te8SO0MKpnKwHfKRVJ4pUHHY99IZe3QS4p9UUsvaps5Yf3EFuRrl6Wh+Xj0qIV4q0TBTOa5h+1eWvf7ROdgcN8bqCHowqnugmn/GJp9yQplKUXo7Kfq2WJeL7yJSWja9zcv2aUtVFCYldpgOZneiquOrXvFBtz/psteZUvMmaHKm+BZqx4g1uAWrHTzfaIpSUYZAAAO+UgEgf2gBiOJijme2uIZs9e3pSAcJTVmlbxDzp03dN38DzPHbLnS55StBSolruDWo+Q5MHDx6bsHZc9KEpWJgQahwSArQ0B6QqvaQxKv6zElhmseT6HuIJPw8zDZggK/qDdUCcpq9MpqdGNeUSnSVNWQuVRzeT1SGcXL39+XSxIDKP9xSaFXk7cagBxctL/ANNSy91HKDwamZJ5ORyhlHvKwCqYQtgf6goof8wAehge08PJTRWdNBvAgh+AQTodAaQ3RaMB33XyVqtrqesmV3RmPmS5jIWXhi9Jssjjmb0IjIdoZryLXE7URLSAAFFdwkbwfR7DsD6wAbTVLSlUsrEwuyTYDiNNHNAKaxiNiFUvdlTCB+piHc8Sov6dIH/paysvLOVIKQ6rMDU5fiYOYSkjQ3MUTjJkw5VLcVUQDTiSVGgjJSVFTBIDXcu2upDUi596loSoS5UtK1AJL2SNTv8A6qB6sNBWBonTJgKT4RFnBTTWhal7jgNImRWHe7gf6YUpeTdFqkOacXJOpYeUTwWLW5USAgcbWsKw0qbKw6pS/CKnqSVOCxYgAuT1e4geN2TOmLMwyymWKhgWAu5P1PpEunuFi1t7ICNrLJdT5XLb2WvE3h2Rjps2Wc9EOwUdAedHhBOHQaqcgaG3V3hTFT1zFZd5qBKRwFAGiYp7FZuO7OmxOGkpEuXLWVqPxKd01pVi/rCm2CqUtEpKs5AugEXJZJL1P8xWycOrDKClgZwxCKgjUEkWHLlFthcPKmIE7EKWjMpRSnN8TVLE1Act2gOzvsNvlolZ/gVmYoeIgIQpJRRblyovvHvaJYrZK5pUopOdeUoSlmAsXq+nqYtMHhSuWQiQF5lBnCQyWqc+pPpWL3BYWRJUMoyrbKanK/yPWBlNRGxpOe+xVbH2fOwksrWRlJqhn7/47xrGe0BIdExGRIBAUgB+VaxDau2CFqbNahuP2l6+R5wtL2whOUqQ7VAJFqCnHW8DGN/uaDlNRWCew/J2jMmyyuYmwJQUkhKmZ0kHdUbwOZthRSlHhLlg1C8ty1QzMRAZWClzA48VAS5CQBYm2YUH/JjztFjtD2bmLlgJWcgqmWTUUa/3iWityXm1dCeF26mWghKEiYok0PG5JrVxYBouBNSoIUcwJfMHJobh1B/8NCezfZpIZUzMVWejN83hnauNRh2cFRFWe4NICTjfTcZDJK8tiwmYWVMllLjKqpFPzSKOf7FSSaDMm5GYgvyYtFar2nBmDI6Uk/CfpFv7yshBQ6gSKWIf1aKSlEmVOp6FaNmEBSQghIqwW5Ia7EejQlLWg5kspKg2Us4P9qmNX5B46Pae3jJYTJTl+LdWLX+cDk4nDLWCgEEitPQghiIapO12hUoRvZP3OMxSBmzJdKSSGaqVfqTx8+MT90UWrmB89axa7YkIEyYAN1wSE0al66V7PwtT+9TitMuWXqyGAq5fUcdNIYpOVrGWUVFu4zKxMoUClumtBQ8r+sE2nPE0JIQhxQKzJlr41RmrxejubQPaDpWZe7LQkgrIABUtt61cruwoIrsQqUZhKzMOYuSAAa11PpSDWuv78Aydrr9+SzVjp8s/CkKSN4DKS3IFRzjVmJEIbSnoWylISlRNTLBD88qnF+cHVNkKpLQ4Skn+qVEk8AUEeUZ4s6ZJO4ooFQn4kjoVOfV4td5T10v+RBxYN8n+8a8ZeZk5izBnN7CBKmAs7BuHPjYxOXOKSCGLMXuxGpsRfWCUWKuMYraSl0JUlq0cMeLPX5whtFeYalj8T0rYilqcYeOI+NRYunKXIOo4F3ofvApGHzJUjKVFnAYuA5KmbzqPKKWhctSuRjC1SX7RkWEzYCnqlY/4v65oyDyiLwmXGO+CQNHWW0fMK9YYx80pkoykigsW4RkZGWfZNyer8iombyy9aqvXjFhh0ATEMAHWq3+6MjIt7egEd/Udw8pKsMsqAJC0sSHamkWW1g0mQkfCVEEaG9xGRkSW8fP8Dodl+X5IYfDI3d1Oug5QGZJSnEOkAEVBAZi16RkZA338mFZWXmhTHIBmBwDRPyMUkw7yuUZGQ9bIyVNzscJu4EFNN8Wp+2J4JROGL1ZWtf0iNRkZJbvzOhHZeQrgh/VX1PzgIG+BpX5xkZDVt6Cn+R/ZUsBSCAATel94x1KwyS1KGMjITX3NPD9ko9rzVeCKnXWOZxiyqW6iSWFTU+sbjIGiL4gppQ+sdNjMQoS5ZClA5JdieEZGRoq9pGWhtIr9ozCShyTQ3roILPLFxQ0rraNRkM6L1Ke8vQlJWfFlly7gdszN5QDZkse+EMGC1MNBThGRkDHZ+Rb7S8yhWslRJJJreIKG8e8ZGQ6OyMst35k9mD+qjqI7LGlpJAoGsLRkZC63Q08PszlpoeUCa/1AK8K06QX2YQFLYgEZJpY1qGY9oyMgv4sSu3EN7SJAWlgz0LUcMCx7xUvlWCKFtKftjIyCpbIqt2mej4LZsooSTLlkt+1P8RkZGRhk3dnRjFWWh//Z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91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Algerian" pitchFamily="82" charset="0"/>
              </a:rPr>
              <a:t>Decidono di tirare quella a sinistra e appena tirata, il pavimento si apre facendoli cadere nel piano sotterraneo  dove si apre una porta che conduce all’uscita </a:t>
            </a:r>
          </a:p>
          <a:p>
            <a:pPr marL="0" indent="0">
              <a:buNone/>
            </a:pPr>
            <a:r>
              <a:rPr lang="it-IT" dirty="0" smtClean="0">
                <a:latin typeface="Algerian" pitchFamily="82" charset="0"/>
                <a:hlinkClick r:id="rId3" action="ppaction://hlinksldjump"/>
              </a:rPr>
              <a:t>Torna alla piramide </a:t>
            </a:r>
            <a:r>
              <a:rPr lang="it-IT" dirty="0" smtClean="0">
                <a:latin typeface="Algerian" pitchFamily="82" charset="0"/>
              </a:rPr>
              <a:t>      </a:t>
            </a:r>
            <a:r>
              <a:rPr lang="it-IT" dirty="0" smtClean="0">
                <a:latin typeface="Algerian" pitchFamily="82" charset="0"/>
                <a:hlinkClick r:id="rId4" action="ppaction://hlinksldjump"/>
              </a:rPr>
              <a:t>torna all’inizio</a:t>
            </a:r>
            <a:endParaRPr lang="it-IT" dirty="0" smtClean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Britannic Bold" pitchFamily="34" charset="0"/>
              </a:rPr>
              <a:t>Si immergono nel grosso lago. Tra le </a:t>
            </a:r>
            <a:r>
              <a:rPr lang="it-IT" dirty="0" err="1" smtClean="0">
                <a:latin typeface="Britannic Bold" pitchFamily="34" charset="0"/>
              </a:rPr>
              <a:t>roccie</a:t>
            </a:r>
            <a:r>
              <a:rPr lang="it-IT" dirty="0" smtClean="0">
                <a:latin typeface="Britannic Bold" pitchFamily="34" charset="0"/>
              </a:rPr>
              <a:t> e i </a:t>
            </a:r>
            <a:r>
              <a:rPr lang="it-IT" dirty="0" err="1" smtClean="0">
                <a:latin typeface="Britannic Bold" pitchFamily="34" charset="0"/>
              </a:rPr>
              <a:t>coralli,scorgono</a:t>
            </a:r>
            <a:r>
              <a:rPr lang="it-IT" dirty="0" smtClean="0">
                <a:latin typeface="Britannic Bold" pitchFamily="34" charset="0"/>
              </a:rPr>
              <a:t> due grotte marine, </a:t>
            </a:r>
            <a:r>
              <a:rPr lang="it-IT" dirty="0" smtClean="0">
                <a:latin typeface="Britannic Bold" pitchFamily="34" charset="0"/>
                <a:hlinkClick r:id="rId3" action="ppaction://hlinksldjump"/>
              </a:rPr>
              <a:t>una con le stelle marine</a:t>
            </a:r>
            <a:r>
              <a:rPr lang="it-IT" dirty="0" smtClean="0">
                <a:latin typeface="Britannic Bold" pitchFamily="34" charset="0"/>
              </a:rPr>
              <a:t> e </a:t>
            </a:r>
            <a:r>
              <a:rPr lang="it-IT" dirty="0" smtClean="0">
                <a:latin typeface="Britannic Bold" pitchFamily="34" charset="0"/>
                <a:hlinkClick r:id="rId4" action="ppaction://hlinksldjump"/>
              </a:rPr>
              <a:t>una con le meduse.</a:t>
            </a:r>
            <a:endParaRPr lang="it-IT" dirty="0" smtClean="0">
              <a:latin typeface="Britannic Bold" pitchFamily="34" charset="0"/>
            </a:endParaRP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427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20700000"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Entrano nella grotta con le meduse e man mano che vanno avanti  prendendosi anche qualche scossa qua e là  trovano finalmente la città sommersa di Atlantide entrano dentro e </a:t>
            </a:r>
            <a:r>
              <a:rPr lang="it-IT" dirty="0" smtClean="0"/>
              <a:t>scattano </a:t>
            </a:r>
            <a:r>
              <a:rPr lang="it-IT" dirty="0" smtClean="0"/>
              <a:t>delle foto al trono di Nettuno e al suo tridente. Quando tornano in superfice, pubblicano le foto e realizzano il loro sogno di diventare famosi.  </a:t>
            </a:r>
            <a:r>
              <a:rPr lang="it-IT" dirty="0" smtClean="0">
                <a:hlinkClick r:id="rId3" action="ppaction://hlinksldjump"/>
              </a:rPr>
              <a:t>Torna all’inizio    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hlinkClick r:id="rId4" action="ppaction://hlinksldjump"/>
              </a:rPr>
              <a:t>Torna alla diapositiva precedente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1287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340</Words>
  <Application>Microsoft Office PowerPoint</Application>
  <PresentationFormat>Presentazione su schermo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DUE ESPLORATORI ALLA RICERCA DI TESORI By Davide,Antonio,Michelle,Francesca </vt:lpstr>
      <vt:lpstr>Presentazione standard di PowerPoint</vt:lpstr>
      <vt:lpstr> La Piramide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DUE ESPLORATORI… ALLA RICERCA DI TESORI</dc:title>
  <dc:creator>Allievo_Elem24</dc:creator>
  <cp:lastModifiedBy>Allievo_Elem23</cp:lastModifiedBy>
  <cp:revision>37</cp:revision>
  <dcterms:created xsi:type="dcterms:W3CDTF">2012-12-17T07:36:31Z</dcterms:created>
  <dcterms:modified xsi:type="dcterms:W3CDTF">2013-03-18T07:49:23Z</dcterms:modified>
</cp:coreProperties>
</file>