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C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790" autoAdjust="0"/>
  </p:normalViewPr>
  <p:slideViewPr>
    <p:cSldViewPr>
      <p:cViewPr varScale="1">
        <p:scale>
          <a:sx n="87" d="100"/>
          <a:sy n="87" d="100"/>
        </p:scale>
        <p:origin x="-1056" y="-7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F0E00"/>
            </a:gs>
            <a:gs pos="77000">
              <a:schemeClr val="accent6">
                <a:lumMod val="75000"/>
              </a:schemeClr>
            </a:gs>
            <a:gs pos="24000">
              <a:srgbClr val="FFFF00"/>
            </a:gs>
            <a:gs pos="0">
              <a:srgbClr val="92D050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95E883-7DFB-4C19-8B2F-E30E90AB6279}" type="datetimeFigureOut">
              <a:rPr lang="it-IT" smtClean="0"/>
              <a:t>18/02/2013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33AC01-4EA8-4747-B492-DC4D164DD7D8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 rot="2727053">
            <a:off x="-212021" y="4147733"/>
            <a:ext cx="4917816" cy="121482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Brush Script MT" pitchFamily="66" charset="0"/>
                <a:cs typeface="Andalus" pitchFamily="18" charset="-78"/>
              </a:rPr>
              <a:t>SUPERMARCO E SUPERMIRCO</a:t>
            </a:r>
            <a:endParaRPr lang="it-IT" dirty="0">
              <a:solidFill>
                <a:srgbClr val="FFFF00"/>
              </a:solidFill>
              <a:latin typeface="Brush Script MT" pitchFamily="66" charset="0"/>
              <a:cs typeface="Andalus" pitchFamily="18" charset="-78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 rot="19090162">
            <a:off x="4155875" y="4417025"/>
            <a:ext cx="5398400" cy="595666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FFFF00"/>
                </a:solidFill>
                <a:latin typeface="Edwardian Script ITC" pitchFamily="66" charset="0"/>
                <a:cs typeface="Andalus" pitchFamily="18" charset="-78"/>
              </a:rPr>
              <a:t>La magica storia della rapina alla banca…</a:t>
            </a:r>
            <a:endParaRPr lang="it-IT" sz="3200" dirty="0">
              <a:solidFill>
                <a:srgbClr val="FFFF00"/>
              </a:solidFill>
              <a:latin typeface="Edwardian Script ITC" pitchFamily="66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70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21254891">
            <a:off x="971598" y="683492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                          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Supermarco e Supermirco sono due supereroi gemelli.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Supermarco ha il mantello sempre rosso e </a:t>
            </a:r>
            <a:r>
              <a:rPr lang="it-IT" dirty="0">
                <a:solidFill>
                  <a:schemeClr val="bg1"/>
                </a:solidFill>
              </a:rPr>
              <a:t>S</a:t>
            </a:r>
            <a:r>
              <a:rPr lang="it-IT" dirty="0" smtClean="0">
                <a:solidFill>
                  <a:schemeClr val="bg1"/>
                </a:solidFill>
              </a:rPr>
              <a:t>upermirco sempre blu , sono tutti e due muscolosi , capelli corti neri , occhi neri e tutti e due portano il costume uguale : rosso con sul petto e sulle spalle un diamante e il proprio nome sulla schiena.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La loro capacità è quella di ridursi in polvere e di confondersi nell’aria per poi ricomporsi dove vogliono.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Mentre stanno dormendo , in una giornata invernale sentono le sirene antirapina.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Supermarco e Supermirco vanno là e , visto l’incendio si dividono i compiti.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Se vuoi seguire Supermarco </a:t>
            </a:r>
            <a:r>
              <a:rPr lang="it-IT" dirty="0" smtClean="0">
                <a:solidFill>
                  <a:schemeClr val="bg1"/>
                </a:solidFill>
                <a:hlinkClick r:id="rId3" action="ppaction://hlinksldjump"/>
              </a:rPr>
              <a:t>clicca qui </a:t>
            </a:r>
            <a:r>
              <a:rPr lang="it-IT" dirty="0" smtClean="0">
                <a:solidFill>
                  <a:schemeClr val="bg1"/>
                </a:solidFill>
              </a:rPr>
              <a:t>, se vuoi seguire </a:t>
            </a:r>
            <a:r>
              <a:rPr lang="it-IT" dirty="0">
                <a:solidFill>
                  <a:schemeClr val="bg1"/>
                </a:solidFill>
              </a:rPr>
              <a:t>S</a:t>
            </a:r>
            <a:r>
              <a:rPr lang="it-IT" dirty="0" smtClean="0">
                <a:solidFill>
                  <a:schemeClr val="bg1"/>
                </a:solidFill>
              </a:rPr>
              <a:t>upermirco </a:t>
            </a:r>
            <a:r>
              <a:rPr lang="it-IT" dirty="0" smtClean="0">
                <a:solidFill>
                  <a:schemeClr val="bg1"/>
                </a:solidFill>
                <a:hlinkClick r:id="rId4" action="ppaction://hlinksldjump"/>
              </a:rPr>
              <a:t>clicca qui.</a:t>
            </a:r>
            <a:endParaRPr lang="it-I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21075143">
            <a:off x="436035" y="1058390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rPr>
              <a:t>                                          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Supermarco si dirige all’incendio , attiva l’allarme antincendio bloccato e punta contro l’incendio un idrante , dopo dieci minuti non si è spenta nemmeno una fiamma , poi vede lo scienziato pazzo della città , colpevole di molti incendi , seduto nella piazza lì davanti.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Allora capisce che sono fiamme magiche appiccate da lui.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Deve decidere se c’è tempo per </a:t>
            </a:r>
            <a:r>
              <a:rPr lang="it-IT" dirty="0" smtClean="0">
                <a:solidFill>
                  <a:schemeClr val="bg1"/>
                </a:solidFill>
                <a:hlinkClick r:id="rId3" action="ppaction://hlinksldjump"/>
              </a:rPr>
              <a:t>andare a prendere l’acqua magica </a:t>
            </a:r>
            <a:r>
              <a:rPr lang="it-IT" dirty="0" smtClean="0">
                <a:solidFill>
                  <a:schemeClr val="bg1"/>
                </a:solidFill>
              </a:rPr>
              <a:t>della sorgente magica regalata dal re della magia o </a:t>
            </a:r>
            <a:r>
              <a:rPr lang="it-IT" dirty="0" smtClean="0">
                <a:solidFill>
                  <a:schemeClr val="bg1"/>
                </a:solidFill>
                <a:hlinkClick r:id="rId4" action="ppaction://hlinksldjump"/>
              </a:rPr>
              <a:t>entra direttamente </a:t>
            </a:r>
            <a:r>
              <a:rPr lang="it-IT" dirty="0" smtClean="0">
                <a:solidFill>
                  <a:schemeClr val="bg1"/>
                </a:solidFill>
              </a:rPr>
              <a:t>rischiando di ustionarsi gravemente.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  <a:hlinkClick r:id="rId5" action="ppaction://hlinksldjump"/>
              </a:rPr>
              <a:t>Torna all’inizio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382699">
            <a:off x="592004" y="2000507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1ECA3F"/>
                </a:solidFill>
              </a:rPr>
              <a:t>                                                    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Supermarco segue i ladri , ma dopo un quarto d’ora che non gli ha raggiunti capisce che non è normale dato che lui è un supereroe , si riduce in polvere e si ricompone davanti a loro.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Sono i due maghi malvagi Tuonto e Ritonto ; al vederlo i due maghi si spaventano e Supermarco ne approfitta per </a:t>
            </a:r>
            <a:r>
              <a:rPr lang="it-IT" dirty="0" smtClean="0">
                <a:solidFill>
                  <a:schemeClr val="bg1"/>
                </a:solidFill>
                <a:hlinkClick r:id="rId3" action="ppaction://hlinksldjump"/>
              </a:rPr>
              <a:t>costringerli a ad affrontarlo </a:t>
            </a:r>
            <a:r>
              <a:rPr lang="it-IT" dirty="0" smtClean="0">
                <a:solidFill>
                  <a:schemeClr val="bg1"/>
                </a:solidFill>
              </a:rPr>
              <a:t>o li lascia andare per poi </a:t>
            </a:r>
            <a:r>
              <a:rPr lang="it-IT" dirty="0" smtClean="0">
                <a:solidFill>
                  <a:schemeClr val="bg1"/>
                </a:solidFill>
                <a:hlinkClick r:id="rId4" action="ppaction://hlinksldjump"/>
              </a:rPr>
              <a:t>tender loro un agguato.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  <a:hlinkClick r:id="rId5" action="ppaction://hlinksldjump"/>
              </a:rPr>
              <a:t>torna all’inizio.</a:t>
            </a:r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rgbClr val="1ECA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9489" y="6570"/>
            <a:ext cx="76756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              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Si polverizza, con l’aiuto del vento entra dalla finestra da dove erano usciti prima, prende l’acqua magica, ridi venta polvere e si ricompone sopra l’incendio, svuota la boccetta sull’incendio ed esso si spegne.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Tutte le persone escono dalla banca e ringraziano Supermirco 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                                                                                        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                                                                                 </a:t>
            </a:r>
            <a:r>
              <a:rPr lang="it-IT" sz="4000" dirty="0" smtClean="0">
                <a:solidFill>
                  <a:schemeClr val="bg1"/>
                </a:solidFill>
                <a:latin typeface="Edwardian Script ITC" pitchFamily="66" charset="0"/>
              </a:rPr>
              <a:t>Fine</a:t>
            </a:r>
            <a:endParaRPr lang="it-IT" sz="4000" dirty="0">
              <a:solidFill>
                <a:schemeClr val="bg1"/>
              </a:solidFill>
              <a:latin typeface="Edwardian Script ITC" pitchFamily="66" charset="0"/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  <a:hlinkClick r:id="rId3" action="ppaction://hlinksldjump"/>
              </a:rPr>
              <a:t>Torna </a:t>
            </a:r>
            <a:r>
              <a:rPr lang="it-IT" dirty="0" smtClean="0">
                <a:solidFill>
                  <a:schemeClr val="bg1"/>
                </a:solidFill>
                <a:hlinkClick r:id="rId3" action="ppaction://hlinksldjump"/>
              </a:rPr>
              <a:t>all’inizio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235972">
            <a:off x="904408" y="1867557"/>
            <a:ext cx="76328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Decide di entrare a suo rischio e pericolo , ma fortunatamente le fiamme non gli fanno niente.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Arriva al caveau dove mette una alla volta le persone sotto il suo mantello e le porta fuori dove, subito, le ambulanze li soccorrono.</a:t>
            </a:r>
          </a:p>
          <a:p>
            <a:endParaRPr lang="it-IT" dirty="0">
              <a:solidFill>
                <a:srgbClr val="00B0F0"/>
              </a:solidFill>
            </a:endParaRPr>
          </a:p>
          <a:p>
            <a:r>
              <a:rPr lang="it-IT" sz="4000" dirty="0" smtClean="0">
                <a:solidFill>
                  <a:srgbClr val="00B0F0"/>
                </a:solidFill>
              </a:rPr>
              <a:t>                               </a:t>
            </a:r>
            <a:r>
              <a:rPr lang="it-IT" sz="4000" dirty="0" smtClean="0">
                <a:solidFill>
                  <a:srgbClr val="00B0F0"/>
                </a:solidFill>
                <a:latin typeface="Edwardian Script ITC" pitchFamily="66" charset="0"/>
              </a:rPr>
              <a:t>Fine</a:t>
            </a:r>
            <a:r>
              <a:rPr lang="it-IT" sz="4000" dirty="0" smtClean="0">
                <a:solidFill>
                  <a:srgbClr val="00B0F0"/>
                </a:solidFill>
              </a:rPr>
              <a:t>                                                                   </a:t>
            </a:r>
            <a:endParaRPr lang="it-IT" sz="4000" dirty="0" smtClean="0">
              <a:solidFill>
                <a:srgbClr val="00B0F0"/>
              </a:solidFill>
              <a:latin typeface="French Script MT" pitchFamily="66" charset="0"/>
            </a:endParaRPr>
          </a:p>
          <a:p>
            <a:endParaRPr lang="it-IT" dirty="0">
              <a:solidFill>
                <a:srgbClr val="00B0F0"/>
              </a:solidFill>
            </a:endParaRPr>
          </a:p>
          <a:p>
            <a:r>
              <a:rPr lang="it-IT" dirty="0" smtClean="0">
                <a:solidFill>
                  <a:srgbClr val="00B0F0"/>
                </a:solidFill>
                <a:hlinkClick r:id="rId3" action="ppaction://hlinksldjump"/>
              </a:rPr>
              <a:t>Torna </a:t>
            </a:r>
            <a:r>
              <a:rPr lang="it-IT" dirty="0" smtClean="0">
                <a:solidFill>
                  <a:srgbClr val="00B0F0"/>
                </a:solidFill>
                <a:hlinkClick r:id="rId3" action="ppaction://hlinksldjump"/>
              </a:rPr>
              <a:t>all’inizio</a:t>
            </a:r>
            <a:endParaRPr lang="it-IT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404664"/>
            <a:ext cx="79208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                                       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Supermarco riesce ad affrontarli e , giunto giorno , si sfiniscono , Supermarco aspetta che si addormentino e li consegna alla polizia.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Appena si risvegliano si ritrovano in un carcere di massima sicurezza incantata dalla polvere magica incantata dalla grotta dei cristalli.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Che è situata sotto l’oceano e produce la maggior parte delle polveri.</a:t>
            </a:r>
          </a:p>
          <a:p>
            <a:endParaRPr lang="it-IT" dirty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                                                                                           </a:t>
            </a:r>
            <a:r>
              <a:rPr lang="it-IT" sz="4400" dirty="0" smtClean="0">
                <a:solidFill>
                  <a:srgbClr val="0070C0"/>
                </a:solidFill>
              </a:rPr>
              <a:t>   </a:t>
            </a:r>
            <a:r>
              <a:rPr lang="it-IT" sz="4400" dirty="0" smtClean="0">
                <a:solidFill>
                  <a:srgbClr val="0070C0"/>
                </a:solidFill>
                <a:latin typeface="Edwardian Script ITC" pitchFamily="66" charset="0"/>
              </a:rPr>
              <a:t>Fine</a:t>
            </a:r>
            <a:endParaRPr lang="it-IT" sz="4400" dirty="0" smtClean="0">
              <a:solidFill>
                <a:srgbClr val="0070C0"/>
              </a:solidFill>
              <a:latin typeface="Blackadder ITC" pitchFamily="82" charset="0"/>
            </a:endParaRPr>
          </a:p>
          <a:p>
            <a:endParaRPr lang="it-IT" dirty="0">
              <a:solidFill>
                <a:srgbClr val="0070C0"/>
              </a:solidFill>
              <a:hlinkClick r:id="rId3" action="ppaction://hlinksldjump"/>
            </a:endParaRPr>
          </a:p>
          <a:p>
            <a:r>
              <a:rPr lang="it-IT" dirty="0" smtClean="0">
                <a:solidFill>
                  <a:srgbClr val="0070C0"/>
                </a:solidFill>
                <a:hlinkClick r:id="rId3" action="ppaction://hlinksldjump"/>
              </a:rPr>
              <a:t>Torna all’inizio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764794">
            <a:off x="928499" y="1554731"/>
            <a:ext cx="73448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Supermarco va alla loro base e mentre li aspetta cosparge tutto di polvere di sonnifero , chiama la polizia e si nasconde.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 due maghi , quando arrivano , si addormentano e proprio quando ha finito di mettergli le manette magiche arriva la polizia e li arresta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sz="3200" dirty="0" smtClean="0">
                <a:solidFill>
                  <a:srgbClr val="FF0000"/>
                </a:solidFill>
                <a:latin typeface="Edwardian Script ITC" pitchFamily="66" charset="0"/>
              </a:rPr>
              <a:t>                                                       Fine                </a:t>
            </a:r>
            <a:endParaRPr lang="it-IT" dirty="0" smtClean="0">
              <a:gradFill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  <a:p>
            <a:endParaRPr lang="it-IT" dirty="0">
              <a:gradFill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  <a:p>
            <a:endParaRPr lang="it-IT" dirty="0" smtClean="0">
              <a:gradFill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  <a:p>
            <a:r>
              <a:rPr lang="it-IT" dirty="0" smtClean="0"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  <a:hlinkClick r:id="rId3" action="ppaction://hlinksldjump"/>
              </a:rPr>
              <a:t>Torna all’inizio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4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275</TotalTime>
  <Words>510</Words>
  <Application>Microsoft Office PowerPoint</Application>
  <PresentationFormat>Presentazione su schermo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Vertice</vt:lpstr>
      <vt:lpstr>SUPERMARCO E SUPERMIRCO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SUPERMARCO E SUPERMIRCO</dc:title>
  <dc:creator>Allievo_Elem19</dc:creator>
  <cp:lastModifiedBy>Allievo_Elem20</cp:lastModifiedBy>
  <cp:revision>34</cp:revision>
  <dcterms:created xsi:type="dcterms:W3CDTF">2012-11-26T07:55:56Z</dcterms:created>
  <dcterms:modified xsi:type="dcterms:W3CDTF">2013-02-18T07:44:38Z</dcterms:modified>
</cp:coreProperties>
</file>