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185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27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65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75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24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07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0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18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923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04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77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5888-82B2-4D2E-92D3-6A678FB67244}" type="datetimeFigureOut">
              <a:rPr lang="it-IT" smtClean="0"/>
              <a:t>20/04/2012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0D64-B918-41F8-B06E-AF1C661C82B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73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1600" dirty="0" smtClean="0">
                <a:latin typeface="Goudy Stout" pitchFamily="18" charset="0"/>
              </a:rPr>
              <a:t>VIAGGIO A NEW YORK </a:t>
            </a:r>
            <a:br>
              <a:rPr lang="it-IT" sz="1600" dirty="0" smtClean="0">
                <a:latin typeface="Goudy Stout" pitchFamily="18" charset="0"/>
              </a:rPr>
            </a:br>
            <a:endParaRPr lang="it-IT" sz="1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GAIA , PIETRO , MATTEO finita la scuola decidono di fare un viaggio . Per vari motivi scelgono NEW YORK . Verso l’inizio di luglio , si </a:t>
            </a:r>
            <a:r>
              <a:rPr lang="it-IT" dirty="0" smtClean="0"/>
              <a:t>ritrovano  </a:t>
            </a:r>
            <a:r>
              <a:rPr lang="it-IT" dirty="0" smtClean="0"/>
              <a:t>all’aeroporto di Malpensa e prendono l’aereo per arrivare a destinazione 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08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115616" y="1484784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Arrivati all’ aeroporto di NEW YORK sono confusi e meravigliati ,ma nello stesso tempo molto  spaventati . Si sentono molto stanchi , perché il viaggio è stato lungo ,e così decidono  di andare direttamente in </a:t>
            </a:r>
            <a:r>
              <a:rPr lang="it-IT" dirty="0" smtClean="0">
                <a:hlinkClick r:id="rId2" action="ppaction://hlinksldjump"/>
              </a:rPr>
              <a:t>hotel.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85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87624" y="220486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Arrivati davanti all’ hotel vedono  una grande folla , incuriositi si  avvicinano e vedono un uomo bello e alto . Pietro  lo riconosce subito :</a:t>
            </a:r>
            <a:r>
              <a:rPr lang="it-IT" dirty="0" smtClean="0">
                <a:hlinkClick r:id="rId2" action="ppaction://hlinksldjump"/>
              </a:rPr>
              <a:t>è  </a:t>
            </a:r>
            <a:r>
              <a:rPr lang="it-IT" dirty="0" err="1" smtClean="0">
                <a:hlinkClick r:id="rId2" action="ppaction://hlinksldjump"/>
              </a:rPr>
              <a:t>Forlan</a:t>
            </a:r>
            <a:r>
              <a:rPr lang="it-IT" dirty="0" smtClean="0"/>
              <a:t> un calciatore di fama internazionale . Pietro corre velocemente contro il suo idolo.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0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95736" y="855555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Stavano per entrare in hotel quando sentirono un botto . Spaventati si guardarono  intorno e vedono dei ladri in azione . I </a:t>
            </a:r>
            <a:r>
              <a:rPr lang="it-IT" dirty="0" smtClean="0">
                <a:hlinkClick r:id="" action="ppaction://noaction"/>
              </a:rPr>
              <a:t>ladri</a:t>
            </a:r>
            <a:r>
              <a:rPr lang="it-IT" dirty="0" smtClean="0"/>
              <a:t> avevano appena scassinato una vetrina.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94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1124744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Arrivati vicino </a:t>
            </a:r>
            <a:r>
              <a:rPr lang="it-IT" dirty="0" err="1" smtClean="0"/>
              <a:t>all</a:t>
            </a:r>
            <a:r>
              <a:rPr lang="it-IT" dirty="0" smtClean="0"/>
              <a:t> ‘idolo mondiale furono travolti da una massa di gente che, come loro , volevano autografi. Dopo minuti d’attesa videro finalmente il calciatore da vicino. Pietro sussurrò: «sei proprio come ti ho visto nell’album delle figurine!!!!»Contenti </a:t>
            </a:r>
            <a:r>
              <a:rPr lang="it-IT" dirty="0" smtClean="0">
                <a:hlinkClick r:id="rId2" action="ppaction://hlinksldjump"/>
              </a:rPr>
              <a:t>dell’incontro fatto </a:t>
            </a:r>
            <a:r>
              <a:rPr lang="it-IT" dirty="0" smtClean="0"/>
              <a:t>tornarono in hotel stanchi morti.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3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9087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Quando tornarono a Torino raccontarono tutto ai loro amici fieri di tutti quei acclamazioni degli amici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0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224</Words>
  <Application>Microsoft Office PowerPoint</Application>
  <PresentationFormat>Presentazione su schermo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VIAGGIO A NEW YORK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VIAGGIO A NEW YORK</dc:title>
  <dc:creator>Allievo_Elem19</dc:creator>
  <cp:lastModifiedBy>Allievo_Elem18</cp:lastModifiedBy>
  <cp:revision>11</cp:revision>
  <dcterms:created xsi:type="dcterms:W3CDTF">2012-03-23T09:39:43Z</dcterms:created>
  <dcterms:modified xsi:type="dcterms:W3CDTF">2012-04-20T09:02:29Z</dcterms:modified>
</cp:coreProperties>
</file>