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71E54-329F-4FE3-8832-C605A1ED1F98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AE64A-A86E-40CE-8B0B-2636F1ADCE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26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8497C7-51C0-430E-8E0F-E1F425B9D52B}" type="datetimeFigureOut">
              <a:rPr lang="it-IT" smtClean="0"/>
              <a:t>11/03/2013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5CFF65-D5F6-4BAA-A06E-8307C5326693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7851648" cy="1828800"/>
          </a:xfrm>
        </p:spPr>
        <p:txBody>
          <a:bodyPr>
            <a:normAutofit/>
          </a:bodyPr>
          <a:lstStyle/>
          <a:p>
            <a:r>
              <a:rPr lang="it-IT" dirty="0" smtClean="0"/>
              <a:t>La  vacanza  delle meraviglie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301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79712" y="3140968"/>
            <a:ext cx="561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Luca e Simona sono gemelli e sono amanti delle vacanze e delle gite.</a:t>
            </a:r>
          </a:p>
          <a:p>
            <a:r>
              <a:rPr lang="it-IT" dirty="0" smtClean="0"/>
              <a:t>Un giorno i genitori chiedono ai figli se andare al mare o in montagna.</a:t>
            </a:r>
          </a:p>
          <a:p>
            <a:r>
              <a:rPr lang="it-IT" dirty="0" smtClean="0"/>
              <a:t>I figli entusiasti delle due tappe scelte , decidono di andare </a:t>
            </a:r>
            <a:r>
              <a:rPr lang="it-IT" dirty="0" smtClean="0">
                <a:solidFill>
                  <a:srgbClr val="C00000"/>
                </a:solidFill>
                <a:hlinkClick r:id="rId3" action="ppaction://hlinksldjump"/>
              </a:rPr>
              <a:t>col traghetto al mare </a:t>
            </a:r>
            <a:r>
              <a:rPr lang="it-IT" dirty="0" smtClean="0"/>
              <a:t>o </a:t>
            </a:r>
            <a:r>
              <a:rPr lang="it-IT" dirty="0" smtClean="0">
                <a:solidFill>
                  <a:srgbClr val="C00000"/>
                </a:solidFill>
                <a:hlinkClick r:id="rId4" action="ppaction://hlinksldjump"/>
              </a:rPr>
              <a:t>col pullman in montagna ?</a:t>
            </a:r>
            <a:endParaRPr lang="it-IT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9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 rot="489094">
            <a:off x="755576" y="2138373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  traghetto incontrano  dei loro amici e decidono di trascorrere le vacanze insieme. Luca e Simona, assieme ai loro amici, trovarono un posto dove vedere, attraverso un vetro, dei pesci tra i quali: delfini, razze, tonni e molte meduse. Quando uscirono dalla stanza si accorsero di essere arrivati al porto. Luca e Simona, insieme ai loro amici, decisero di fare </a:t>
            </a:r>
            <a:r>
              <a:rPr lang="it-IT" dirty="0" smtClean="0">
                <a:solidFill>
                  <a:srgbClr val="FF0000"/>
                </a:solidFill>
                <a:hlinkClick r:id="rId3" action="ppaction://hlinksldjump"/>
              </a:rPr>
              <a:t>un castello di sabbia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 </a:t>
            </a:r>
            <a:r>
              <a:rPr lang="it-IT" dirty="0" smtClean="0">
                <a:solidFill>
                  <a:srgbClr val="FF0000"/>
                </a:solidFill>
                <a:hlinkClick r:id="rId4" action="ppaction://hlinksldjump"/>
              </a:rPr>
              <a:t>un bel bagno?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417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85649" y="969141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Sul pullman, per andare in montagna, trascorrono un bel viaggio e vedono il M. Bianco, M. Rosa e il Cervino.</a:t>
            </a:r>
          </a:p>
          <a:p>
            <a:r>
              <a:rPr lang="it-IT" dirty="0" smtClean="0"/>
              <a:t>In montagna appena arrivati scelgono di </a:t>
            </a:r>
            <a:r>
              <a:rPr lang="it-IT" dirty="0" smtClean="0">
                <a:solidFill>
                  <a:srgbClr val="FF0000"/>
                </a:solidFill>
                <a:hlinkClick r:id="rId3" action="ppaction://hlinksldjump"/>
              </a:rPr>
              <a:t>andare ai </a:t>
            </a:r>
            <a:r>
              <a:rPr lang="it-IT" dirty="0" err="1" smtClean="0">
                <a:solidFill>
                  <a:srgbClr val="FF0000"/>
                </a:solidFill>
                <a:hlinkClick r:id="rId3" action="ppaction://hlinksldjump"/>
              </a:rPr>
              <a:t>Rivotti</a:t>
            </a:r>
            <a:r>
              <a:rPr lang="it-IT" dirty="0" smtClean="0">
                <a:solidFill>
                  <a:srgbClr val="FF0000"/>
                </a:solidFill>
                <a:hlinkClick r:id="rId3" action="ppaction://hlinksldjump"/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o </a:t>
            </a:r>
            <a:r>
              <a:rPr lang="it-IT" dirty="0" smtClean="0">
                <a:solidFill>
                  <a:srgbClr val="FF0000"/>
                </a:solidFill>
                <a:hlinkClick r:id="rId4" action="ppaction://hlinksldjump"/>
              </a:rPr>
              <a:t>agli </a:t>
            </a:r>
            <a:r>
              <a:rPr lang="it-IT" dirty="0" err="1" smtClean="0">
                <a:solidFill>
                  <a:srgbClr val="FF0000"/>
                </a:solidFill>
                <a:hlinkClick r:id="rId4" action="ppaction://hlinksldjump"/>
              </a:rPr>
              <a:t>Alboni</a:t>
            </a:r>
            <a:r>
              <a:rPr lang="it-IT" dirty="0" smtClean="0">
                <a:solidFill>
                  <a:srgbClr val="FF0000"/>
                </a:solidFill>
                <a:hlinkClick r:id="rId4" action="ppaction://hlinksldjump"/>
              </a:rPr>
              <a:t> 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69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1652721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Decidono di fare un grande castello di sabbia per divertirsi.</a:t>
            </a:r>
          </a:p>
          <a:p>
            <a:r>
              <a:rPr lang="it-IT" dirty="0" smtClean="0"/>
              <a:t>Il castello, costruito da Luca e Simona, aveva: un ponte, un fossato attorno, tre torri di vedetta, una torre per i prigionieri, attorno navi da guerra, un campo di addestramento e infine l’armeria.</a:t>
            </a:r>
          </a:p>
          <a:p>
            <a:r>
              <a:rPr lang="it-IT" dirty="0" smtClean="0"/>
              <a:t>Questa fortezza era imbattibile e presero un premio per la </a:t>
            </a:r>
            <a:r>
              <a:rPr lang="it-IT" smtClean="0"/>
              <a:t>loro fatica.</a:t>
            </a:r>
            <a:endParaRPr lang="it-IT"/>
          </a:p>
        </p:txBody>
      </p:sp>
      <p:sp>
        <p:nvSpPr>
          <p:cNvPr id="3" name="Freccia a destra con strisce 2">
            <a:hlinkClick r:id="rId3" action="ppaction://hlinksldjump"/>
          </p:cNvPr>
          <p:cNvSpPr/>
          <p:nvPr/>
        </p:nvSpPr>
        <p:spPr>
          <a:xfrm>
            <a:off x="3131840" y="4005064"/>
            <a:ext cx="1224136" cy="936104"/>
          </a:xfrm>
          <a:prstGeom prst="stripedRightArrow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86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 rot="20347891">
            <a:off x="577437" y="2098465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Decidono di fare un escursione subacquea perché si divertono a esplorare la vita dei crostacei e dei pesci.</a:t>
            </a:r>
          </a:p>
          <a:p>
            <a:r>
              <a:rPr lang="it-IT" dirty="0" smtClean="0"/>
              <a:t>Vanno vicino a una scogliera perché era l’unica ancora non esplorata.</a:t>
            </a:r>
          </a:p>
          <a:p>
            <a:r>
              <a:rPr lang="it-IT" dirty="0" smtClean="0"/>
              <a:t>Quando si annoiarono, uscirono dall’acqua e all’ora di pranzo si gustarono due panini a testa.</a:t>
            </a:r>
            <a:endParaRPr lang="it-IT" dirty="0"/>
          </a:p>
        </p:txBody>
      </p:sp>
      <p:sp>
        <p:nvSpPr>
          <p:cNvPr id="2" name="Smile 1">
            <a:hlinkClick r:id="rId3" action="ppaction://hlinksldjump"/>
          </p:cNvPr>
          <p:cNvSpPr/>
          <p:nvPr/>
        </p:nvSpPr>
        <p:spPr>
          <a:xfrm>
            <a:off x="4067944" y="3933056"/>
            <a:ext cx="1080120" cy="936104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24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15616" y="263691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Scelgono di andare ai </a:t>
            </a:r>
            <a:r>
              <a:rPr lang="it-IT" dirty="0" err="1" smtClean="0"/>
              <a:t>Rivotti</a:t>
            </a:r>
            <a:r>
              <a:rPr lang="it-IT" dirty="0" smtClean="0"/>
              <a:t> a salutare dei loro parenti che lavoravano lì.</a:t>
            </a:r>
          </a:p>
          <a:p>
            <a:r>
              <a:rPr lang="it-IT" dirty="0" smtClean="0"/>
              <a:t>Prendono del latte, perché non ce l’avevano per la colazione.</a:t>
            </a:r>
          </a:p>
          <a:p>
            <a:r>
              <a:rPr lang="it-IT" dirty="0" smtClean="0"/>
              <a:t>Quel latte era il più buono, se ne approfittarono.</a:t>
            </a:r>
            <a:endParaRPr lang="it-IT" dirty="0"/>
          </a:p>
        </p:txBody>
      </p:sp>
      <p:sp>
        <p:nvSpPr>
          <p:cNvPr id="3" name="Gallone 2">
            <a:hlinkClick r:id="rId3" action="ppaction://hlinksldjump"/>
          </p:cNvPr>
          <p:cNvSpPr/>
          <p:nvPr/>
        </p:nvSpPr>
        <p:spPr>
          <a:xfrm>
            <a:off x="2339752" y="3933056"/>
            <a:ext cx="1152128" cy="936104"/>
          </a:xfrm>
          <a:prstGeom prst="chevron">
            <a:avLst/>
          </a:prstGeom>
          <a:solidFill>
            <a:srgbClr val="00B05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5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5536" y="47667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Decidono di andare agli </a:t>
            </a:r>
            <a:r>
              <a:rPr lang="it-IT" dirty="0" err="1" smtClean="0"/>
              <a:t>alboni</a:t>
            </a:r>
            <a:r>
              <a:rPr lang="it-IT" dirty="0" smtClean="0"/>
              <a:t> perché c’erano molti negozi di artigianato.</a:t>
            </a:r>
          </a:p>
          <a:p>
            <a:r>
              <a:rPr lang="it-IT" dirty="0" smtClean="0"/>
              <a:t>Dopo aver fatto molti acquisti decidono di fare un pic-nic in un prato sopra una cima.</a:t>
            </a:r>
          </a:p>
        </p:txBody>
      </p:sp>
      <p:sp>
        <p:nvSpPr>
          <p:cNvPr id="2" name="Freccia circolare in giù 1">
            <a:hlinkClick r:id="rId3" action="ppaction://hlinksldjump"/>
          </p:cNvPr>
          <p:cNvSpPr/>
          <p:nvPr/>
        </p:nvSpPr>
        <p:spPr>
          <a:xfrm>
            <a:off x="5508104" y="3284984"/>
            <a:ext cx="1584176" cy="720080"/>
          </a:xfrm>
          <a:prstGeom prst="curved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296652"/>
            <a:ext cx="86471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DIVERTIRONO MOLTO E RIMASERO DISPIACIUTI </a:t>
            </a:r>
            <a:r>
              <a:rPr lang="it-IT" dirty="0" err="1" smtClean="0"/>
              <a:t>PERCHè</a:t>
            </a:r>
            <a:r>
              <a:rPr lang="it-IT" dirty="0" smtClean="0"/>
              <a:t> LA MERAVIGLIOSA VACANZA   ERA TERMINATA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>
                <a:hlinkClick r:id="rId3" action="ppaction://hlinksldjump"/>
              </a:rPr>
              <a:t>Torna all</a:t>
            </a:r>
            <a:r>
              <a:rPr lang="it-IT" dirty="0" smtClean="0">
                <a:hlinkClick r:id="rId3" action="ppaction://hlinksldjump"/>
              </a:rPr>
              <a:t>’inizio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19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369</Words>
  <Application>Microsoft Office PowerPoint</Application>
  <PresentationFormat>Presentazione su schermo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La  vacanza  delle meraviglie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 vacanza  delle meraviglie</dc:title>
  <dc:creator>Allievo_Elem08</dc:creator>
  <cp:lastModifiedBy>Allievo_Elem11</cp:lastModifiedBy>
  <cp:revision>18</cp:revision>
  <dcterms:created xsi:type="dcterms:W3CDTF">2012-12-20T14:20:09Z</dcterms:created>
  <dcterms:modified xsi:type="dcterms:W3CDTF">2013-03-11T09:39:55Z</dcterms:modified>
</cp:coreProperties>
</file>