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510FD2-4302-41B7-B71C-7798F7DF3D79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4B950-7974-408D-93AF-E0CD01BCCFC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WINTER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Il delfino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26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9 i piccoli hanno ancora una gran fame quindi , </a:t>
            </a:r>
            <a:r>
              <a:rPr lang="it-IT" dirty="0" err="1" smtClean="0"/>
              <a:t>Winter</a:t>
            </a:r>
            <a:r>
              <a:rPr lang="it-IT" dirty="0" smtClean="0"/>
              <a:t>  ritorna a caccia.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54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10 Ritornando a casa gli viene un forte mal di pancia e non riesce a mantenere e a sfamare la sua famiglia, che poi si ammala.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06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11 Gli viene un gran mal di pancia però vede un’ altro branco di pesci: la caccia gli riesce quindi sfama la sua famiglia e vissero tutti felici e contenti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57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12 La caccia gli riesce fruttuosamente e può finalmente sfamare la sua famiglia. Da quel momento si impegna sempre di più a fare buone caccie</a:t>
            </a:r>
            <a:r>
              <a:rPr lang="it-IT" dirty="0"/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27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Winter</a:t>
            </a:r>
            <a:r>
              <a:rPr lang="it-IT" dirty="0" smtClean="0"/>
              <a:t> è un bel delfino che ha appena messo su famiglia , quindi deve procurare il cibo per i suoi piccoli.</a:t>
            </a:r>
          </a:p>
          <a:p>
            <a:r>
              <a:rPr lang="it-IT" dirty="0" smtClean="0"/>
              <a:t>Allora decide di andare a caccia di…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</a:t>
            </a:r>
          </a:p>
          <a:p>
            <a:pPr marL="0" indent="0">
              <a:buNone/>
            </a:pPr>
            <a:r>
              <a:rPr lang="it-IT" dirty="0" smtClean="0"/>
              <a:t>             </a:t>
            </a:r>
            <a:r>
              <a:rPr lang="it-IT" dirty="0" smtClean="0">
                <a:hlinkClick r:id="rId2" action="ppaction://hlinksldjump"/>
              </a:rPr>
              <a:t>2</a:t>
            </a:r>
            <a:r>
              <a:rPr lang="it-IT" dirty="0" smtClean="0"/>
              <a:t>                                   </a:t>
            </a:r>
            <a:r>
              <a:rPr lang="it-IT" dirty="0" smtClean="0">
                <a:hlinkClick r:id="rId3" action="ppaction://hlinksldjump"/>
              </a:rPr>
              <a:t>3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191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 Pesci</a:t>
            </a:r>
          </a:p>
          <a:p>
            <a:r>
              <a:rPr lang="it-IT" dirty="0" smtClean="0"/>
              <a:t>Quando ne vede un branco, lo assalta e riesce a catturare alcuni pesci.</a:t>
            </a:r>
          </a:p>
          <a:p>
            <a:r>
              <a:rPr lang="it-IT" dirty="0" smtClean="0"/>
              <a:t>Allora…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</a:t>
            </a:r>
            <a:r>
              <a:rPr lang="it-IT" dirty="0" smtClean="0">
                <a:hlinkClick r:id="rId2" action="ppaction://hlinksldjump"/>
              </a:rPr>
              <a:t>4</a:t>
            </a:r>
            <a:r>
              <a:rPr lang="it-IT" dirty="0" smtClean="0"/>
              <a:t>                                  </a:t>
            </a:r>
            <a:r>
              <a:rPr lang="it-IT" dirty="0" smtClean="0">
                <a:hlinkClick r:id="rId3" action="ppaction://hlinksldjump"/>
              </a:rPr>
              <a:t> 5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063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 Squaletti</a:t>
            </a:r>
          </a:p>
          <a:p>
            <a:r>
              <a:rPr lang="it-IT" dirty="0" smtClean="0"/>
              <a:t>Riesce a scorgerne qualcuno con la coda dell’ occhio però gli squaletti si accorgono di lui all’ istante e scappano velocemente.            Allora…</a:t>
            </a:r>
          </a:p>
          <a:p>
            <a:endParaRPr lang="it-IT" dirty="0"/>
          </a:p>
          <a:p>
            <a:r>
              <a:rPr lang="it-IT" dirty="0" smtClean="0"/>
              <a:t>          </a:t>
            </a:r>
            <a:r>
              <a:rPr lang="it-IT" dirty="0" smtClean="0">
                <a:hlinkClick r:id="rId2" action="ppaction://hlinksldjump"/>
              </a:rPr>
              <a:t>6</a:t>
            </a:r>
            <a:r>
              <a:rPr lang="it-IT" dirty="0" smtClean="0"/>
              <a:t>                                         </a:t>
            </a:r>
            <a:r>
              <a:rPr lang="it-IT" dirty="0" smtClean="0">
                <a:hlinkClick r:id="rId3" action="ppaction://hlinksldjump"/>
              </a:rPr>
              <a:t> 7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27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4 Li porta ai suoi piccoli, dato che ne aveva catturati tanti.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</a:t>
            </a:r>
            <a:r>
              <a:rPr lang="it-IT" dirty="0" smtClean="0">
                <a:hlinkClick r:id="rId2" action="ppaction://hlinksldjump"/>
              </a:rPr>
              <a:t>8</a:t>
            </a:r>
            <a:r>
              <a:rPr lang="it-IT" dirty="0" smtClean="0"/>
              <a:t>                                                      </a:t>
            </a:r>
            <a:r>
              <a:rPr lang="it-IT" dirty="0" smtClean="0">
                <a:hlinkClick r:id="rId3" action="ppaction://hlinksldjump"/>
              </a:rPr>
              <a:t>9</a:t>
            </a:r>
            <a:r>
              <a:rPr lang="it-IT" dirty="0" smtClean="0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5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5 aveva un sacco di fame quindi, egoisticamente, li mangia tutti lui.</a:t>
            </a:r>
          </a:p>
          <a:p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          </a:t>
            </a:r>
            <a:r>
              <a:rPr lang="it-IT" dirty="0" smtClean="0">
                <a:hlinkClick r:id="rId2" action="ppaction://hlinksldjump"/>
              </a:rPr>
              <a:t>10 </a:t>
            </a:r>
            <a:r>
              <a:rPr lang="it-IT" dirty="0" smtClean="0"/>
              <a:t>                                              </a:t>
            </a:r>
            <a:r>
              <a:rPr lang="it-IT" dirty="0" smtClean="0">
                <a:hlinkClick r:id="rId3" action="ppaction://hlinksldjump"/>
              </a:rPr>
              <a:t> 11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63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6 Vuole riprovare perché crede fortemente nelle sue capacità e aspettative e non si vuole deludere.</a:t>
            </a:r>
          </a:p>
          <a:p>
            <a:r>
              <a:rPr lang="it-IT" dirty="0" smtClean="0"/>
              <a:t>Questa volta …</a:t>
            </a:r>
          </a:p>
          <a:p>
            <a:endParaRPr lang="it-IT" dirty="0"/>
          </a:p>
          <a:p>
            <a:r>
              <a:rPr lang="it-IT" dirty="0" smtClean="0"/>
              <a:t>                                          </a:t>
            </a:r>
            <a:r>
              <a:rPr lang="it-IT" dirty="0" smtClean="0">
                <a:hlinkClick r:id="rId2" action="ppaction://hlinksldjump"/>
              </a:rPr>
              <a:t>12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24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14:doors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r>
              <a:rPr lang="it-IT" dirty="0" smtClean="0"/>
              <a:t>7 Si arrende e non riesce a sfamare la sua famiglia.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011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8 Riesce a sfamare la sua famiglia e così riuscirono a saziarsi.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38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277</Words>
  <Application>Microsoft Office PowerPoint</Application>
  <PresentationFormat>Presentazione su schermo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Onde</vt:lpstr>
      <vt:lpstr>WINTER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</dc:title>
  <dc:creator>Allievo_Elem23</dc:creator>
  <cp:lastModifiedBy>Allievo_Elem23</cp:lastModifiedBy>
  <cp:revision>9</cp:revision>
  <dcterms:created xsi:type="dcterms:W3CDTF">2012-03-09T09:42:43Z</dcterms:created>
  <dcterms:modified xsi:type="dcterms:W3CDTF">2012-03-23T09:57:12Z</dcterms:modified>
</cp:coreProperties>
</file>