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07519BA-ABB3-49F5-A645-D666BD81EF90}" type="datetimeFigureOut">
              <a:rPr lang="it-IT" smtClean="0"/>
              <a:t>04/05/2012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D65B-8778-487D-9C90-01F7F635B9DA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Due scacchiere per Stefan!!!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5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-4500000">
            <a:off x="2599084" y="1262892"/>
            <a:ext cx="558906" cy="873976"/>
          </a:xfrm>
        </p:spPr>
        <p:txBody>
          <a:bodyPr/>
          <a:lstStyle/>
          <a:p>
            <a:r>
              <a:rPr lang="it-IT" dirty="0" smtClean="0"/>
              <a:t>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20108907">
            <a:off x="921098" y="2253994"/>
            <a:ext cx="8229600" cy="3629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Stefan vide una grossa navicella che era circondata da alieni cattivi.</a:t>
            </a:r>
          </a:p>
          <a:p>
            <a:pPr marL="0" indent="0" algn="just">
              <a:buNone/>
            </a:pPr>
            <a:r>
              <a:rPr lang="it-IT" dirty="0" smtClean="0"/>
              <a:t>Parlò con loro ma non lo ascoltavano.</a:t>
            </a:r>
          </a:p>
          <a:p>
            <a:pPr marL="0" indent="0" algn="just">
              <a:buNone/>
            </a:pPr>
            <a:r>
              <a:rPr lang="it-IT" dirty="0" smtClean="0"/>
              <a:t>Allora grazie al sindaco che era un alieno dei bravi e riuscì ad acchiapparla è riuscì a tornare a casa.</a:t>
            </a:r>
          </a:p>
          <a:p>
            <a:pPr marL="0" indent="0">
              <a:buNone/>
            </a:pPr>
            <a:r>
              <a:rPr lang="it-IT" i="1" dirty="0" smtClean="0"/>
              <a:t> 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554430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4861048" y="332656"/>
            <a:ext cx="8229600" cy="8823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52460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Stefan era un ragazzo di 15 anni ed era un grande visitatore di musei. </a:t>
            </a:r>
          </a:p>
          <a:p>
            <a:pPr marL="0" indent="0" algn="just">
              <a:buNone/>
            </a:pPr>
            <a:r>
              <a:rPr lang="it-IT" dirty="0" smtClean="0"/>
              <a:t>Una mattina decise di andare a visitare un nuovo museo pur non sapendo ancora di che cosa si trattasse.</a:t>
            </a:r>
          </a:p>
          <a:p>
            <a:pPr marL="0" indent="0" algn="just">
              <a:buNone/>
            </a:pPr>
            <a:r>
              <a:rPr lang="it-IT" dirty="0" smtClean="0"/>
              <a:t>A un certo punto entrò in una sala dove trovò 2 scacchiere, le aprì e si aprirono 2 portali: lui poteva scegliere di andare nel mondo degli Dei o nel futuro.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578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99590">
            <a:off x="-1575759" y="-745959"/>
            <a:ext cx="5064953" cy="1695631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2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000" dirty="0" smtClean="0"/>
              <a:t>Stefan decise di andare nel mondo degli Dei.</a:t>
            </a:r>
          </a:p>
          <a:p>
            <a:pPr marL="0" indent="0">
              <a:buNone/>
            </a:pPr>
            <a:r>
              <a:rPr lang="it-IT" sz="4000" dirty="0" smtClean="0"/>
              <a:t>Uscito dal portale Stefan si trovò nel bel mezzo di un conflitto tra 2 fratelli: Zeus e Poseidone.</a:t>
            </a:r>
          </a:p>
          <a:p>
            <a:pPr marL="0" indent="0">
              <a:buNone/>
            </a:pPr>
            <a:r>
              <a:rPr lang="it-IT" sz="4000" dirty="0" smtClean="0"/>
              <a:t>Zeus credeva che suo fratello gli avesse rubato la folgore; e Stefan doveva immediatamente trovarla!</a:t>
            </a:r>
          </a:p>
          <a:p>
            <a:pPr marL="0" indent="0">
              <a:buNone/>
            </a:pPr>
            <a:r>
              <a:rPr lang="it-IT" sz="4000" dirty="0" smtClean="0"/>
              <a:t>Stefan riuscì a trovare la folgore sconfiggendo il drago a otto teste che si trovava negli inferi.</a:t>
            </a:r>
          </a:p>
          <a:p>
            <a:pPr marL="0" indent="0">
              <a:buNone/>
            </a:pPr>
            <a:r>
              <a:rPr lang="it-IT" sz="4000" dirty="0" smtClean="0"/>
              <a:t>Per arrivarci dovette trovare tre perle che gli avrebbero permesso di uscire dagli inferi.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9689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548680" y="-387424"/>
            <a:ext cx="5064953" cy="1695631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3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Stefan, trovata la folgore, la riportò a Zeus e salvò il mondo dalla catastrofe della guerra che sarebbe scoppiata.</a:t>
            </a:r>
          </a:p>
          <a:p>
            <a:pPr marL="0" indent="0">
              <a:buNone/>
            </a:pPr>
            <a:r>
              <a:rPr lang="it-IT" dirty="0" smtClean="0"/>
              <a:t>Gli Dei lo ringraziarono molto e gli concedettero un desiderio:</a:t>
            </a:r>
          </a:p>
          <a:p>
            <a:pPr marL="0" indent="0">
              <a:buNone/>
            </a:pPr>
            <a:r>
              <a:rPr lang="it-IT" dirty="0" smtClean="0"/>
              <a:t>«Tornare finalmente a la sua dolce casa!»</a:t>
            </a:r>
          </a:p>
          <a:p>
            <a:pPr marL="0" indent="0">
              <a:buNone/>
            </a:pPr>
            <a:r>
              <a:rPr lang="it-IT" dirty="0" smtClean="0"/>
              <a:t>Così si concluse questa meravigliosa avventura.-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738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386236">
            <a:off x="2955074" y="292796"/>
            <a:ext cx="614817" cy="734867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4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900000">
            <a:off x="3205505" y="1641121"/>
            <a:ext cx="4658735" cy="50776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 smtClean="0"/>
              <a:t>Stefan si trovò davanti a casa sua ma...la vide tutta distrutta con una scritta di sangue  che diceva: </a:t>
            </a:r>
          </a:p>
          <a:p>
            <a:pPr marL="0" indent="0">
              <a:buNone/>
            </a:pPr>
            <a:r>
              <a:rPr lang="it-IT" dirty="0" smtClean="0"/>
              <a:t>«Vieni da me è in cambio ti restituirò i tuoi genitori, il tuo nemico…. Ade»</a:t>
            </a:r>
          </a:p>
          <a:p>
            <a:pPr marL="0" indent="0">
              <a:buNone/>
            </a:pPr>
            <a:r>
              <a:rPr lang="it-IT" dirty="0" smtClean="0"/>
              <a:t>Stefan capì che avrebbe avuto bisogno di un aiuto, così, visto che Ares gli doveva un favore, si rivolse a lui.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sz="8800" dirty="0"/>
          </a:p>
          <a:p>
            <a:pPr marL="0" indent="0">
              <a:buNone/>
            </a:pPr>
            <a:endParaRPr lang="it-IT" sz="8800" dirty="0" smtClean="0"/>
          </a:p>
          <a:p>
            <a:pPr marL="0" indent="0">
              <a:buNone/>
            </a:pPr>
            <a:endParaRPr lang="it-IT" sz="8800" dirty="0"/>
          </a:p>
          <a:p>
            <a:pPr marL="0" indent="0">
              <a:buNone/>
            </a:pPr>
            <a:r>
              <a:rPr lang="it-IT" sz="8800" dirty="0"/>
              <a:t>Stefan si trovò davanti a casa sua ma...la vide tutta distrutta con una scritta di sangue  che diceva: </a:t>
            </a:r>
          </a:p>
          <a:p>
            <a:pPr marL="0" indent="0">
              <a:buNone/>
            </a:pPr>
            <a:r>
              <a:rPr lang="it-IT" sz="8800" dirty="0"/>
              <a:t>«Vieni da me è in cambio ti restituirò i tuoi genitori, il tuo nemico…. Ade»</a:t>
            </a:r>
          </a:p>
          <a:p>
            <a:pPr marL="0" indent="0">
              <a:buNone/>
            </a:pPr>
            <a:r>
              <a:rPr lang="it-IT" sz="8800" dirty="0"/>
              <a:t>Stefan capì che avrebbe avuto bisogno di un aiuto, così, visto che Ares gli doveva un favore, si rivolse a lui.</a:t>
            </a:r>
          </a:p>
          <a:p>
            <a:pPr marL="0" indent="0">
              <a:buNone/>
            </a:pPr>
            <a:endParaRPr lang="it-IT" sz="8800" dirty="0" smtClean="0"/>
          </a:p>
          <a:p>
            <a:pPr marL="0" indent="0">
              <a:buNone/>
            </a:pPr>
            <a:endParaRPr lang="it-IT" sz="8800" dirty="0"/>
          </a:p>
          <a:p>
            <a:pPr marL="0" indent="0">
              <a:buNone/>
            </a:pPr>
            <a:endParaRPr lang="it-IT" sz="8800" dirty="0" smtClean="0"/>
          </a:p>
          <a:p>
            <a:pPr marL="0" indent="0">
              <a:buNone/>
            </a:pPr>
            <a:endParaRPr lang="it-IT" sz="8800" dirty="0"/>
          </a:p>
          <a:p>
            <a:pPr marL="0" indent="0">
              <a:buNone/>
            </a:pPr>
            <a:endParaRPr lang="it-IT" sz="8800" dirty="0" smtClean="0"/>
          </a:p>
          <a:p>
            <a:pPr marL="0" indent="0">
              <a:buNone/>
            </a:pPr>
            <a:endParaRPr lang="it-IT" sz="88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6245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Così Stefan insieme a Ares sconfisse Ade e liberò la sua famiglia.</a:t>
            </a:r>
          </a:p>
          <a:p>
            <a:pPr marL="0" indent="0">
              <a:buNone/>
            </a:pPr>
            <a:r>
              <a:rPr lang="it-IT" dirty="0" smtClean="0"/>
              <a:t>Lui venne riconosciuto per sempre come il più grande Eroe di tutti i tempi!!!</a:t>
            </a:r>
          </a:p>
          <a:p>
            <a:pPr marL="0" indent="0">
              <a:buNone/>
            </a:pPr>
            <a:r>
              <a:rPr lang="it-IT" dirty="0" smtClean="0"/>
              <a:t>Poi tornò a casa con la sua famiglia e vissero felici </a:t>
            </a:r>
            <a:r>
              <a:rPr lang="it-IT" dirty="0"/>
              <a:t>e</a:t>
            </a:r>
            <a:r>
              <a:rPr lang="it-IT" dirty="0" smtClean="0"/>
              <a:t> contenti.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4912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Stefan scelse di andare di andare nel futuro per sconfiggere i cyborg o incontrare gli alieni.</a:t>
            </a:r>
          </a:p>
          <a:p>
            <a:pPr marL="0" indent="0" algn="just">
              <a:buNone/>
            </a:pPr>
            <a:r>
              <a:rPr lang="it-IT" dirty="0" smtClean="0"/>
              <a:t>Tutta la gente veniva trattata male e cercava di scappare , perciò </a:t>
            </a:r>
            <a:r>
              <a:rPr lang="it-IT" dirty="0"/>
              <a:t>S</a:t>
            </a:r>
            <a:r>
              <a:rPr lang="it-IT" dirty="0" smtClean="0"/>
              <a:t>tefan decise di sconfiggere i cyborg anche se sapeva di non riuscirci; allora si mise in cammino.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7306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Stefan si intrufolò furtivamente nella base segreta dei cyborg cercando di disattivarli ma senza accorgersene fece scattare l’allarme ,attivando tutti i robot .così i cyborg lo portarono a </a:t>
            </a:r>
            <a:r>
              <a:rPr lang="it-IT" dirty="0" err="1" smtClean="0"/>
              <a:t>Galaxy-Robot,il</a:t>
            </a:r>
            <a:r>
              <a:rPr lang="it-IT" dirty="0" smtClean="0"/>
              <a:t> loro capo. I cyborg     fuggirono dall’edificio lasciando una bomba Stefan riuscì a disattivare i robot,  così tutta la gente fu salva,  ma per lui era già la fine. </a:t>
            </a:r>
          </a:p>
          <a:p>
            <a:pPr marL="0" indent="0" algn="just">
              <a:buNone/>
            </a:pPr>
            <a:r>
              <a:rPr lang="it-IT" dirty="0" smtClean="0"/>
              <a:t>«tutti lo ricordano,  per sempre, come un eroe nei secoli dei secoli» 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dirty="0" smtClean="0"/>
              <a:t>Torna indietro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466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Stefan si ritrovò in un mondo con macchine volanti e oggetti incredibili, capì di essere nel futuro. Ad un certo punto </a:t>
            </a:r>
            <a:r>
              <a:rPr lang="it-IT" dirty="0"/>
              <a:t>S</a:t>
            </a:r>
            <a:r>
              <a:rPr lang="it-IT" dirty="0" smtClean="0"/>
              <a:t>tefan vide in questo mondo alieni bravi e cattivi.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094843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iquadri">
  <a:themeElements>
    <a:clrScheme name="Riquadri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Riquadri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quadri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TC101859865[[fn=Riquadri]]</Template>
  <TotalTime>92</TotalTime>
  <Words>587</Words>
  <Application>Microsoft Office PowerPoint</Application>
  <PresentationFormat>Presentazione su schermo (4:3)</PresentationFormat>
  <Paragraphs>222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Riquadri</vt:lpstr>
      <vt:lpstr>Due scacchiere per Stefan!!!</vt:lpstr>
      <vt:lpstr> 1</vt:lpstr>
      <vt:lpstr>2</vt:lpstr>
      <vt:lpstr>3</vt:lpstr>
      <vt:lpstr>4</vt:lpstr>
      <vt:lpstr>5</vt:lpstr>
      <vt:lpstr>6</vt:lpstr>
      <vt:lpstr>7</vt:lpstr>
      <vt:lpstr>8</vt:lpstr>
      <vt:lpstr>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scacchiere per Stefan!!!</dc:title>
  <dc:creator>Allievo_Elem21</dc:creator>
  <cp:lastModifiedBy>Allievo_Elem22</cp:lastModifiedBy>
  <cp:revision>11</cp:revision>
  <dcterms:created xsi:type="dcterms:W3CDTF">2012-03-30T13:28:29Z</dcterms:created>
  <dcterms:modified xsi:type="dcterms:W3CDTF">2012-05-04T13:48:32Z</dcterms:modified>
</cp:coreProperties>
</file>