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45" autoAdjust="0"/>
  </p:normalViewPr>
  <p:slideViewPr>
    <p:cSldViewPr>
      <p:cViewPr varScale="1">
        <p:scale>
          <a:sx n="86" d="100"/>
          <a:sy n="86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0FB3-DF56-492A-8E41-75DB2D8C9593}" type="datetimeFigureOut">
              <a:rPr lang="it-IT" smtClean="0"/>
              <a:t>09/05/2012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3F0F-8096-4173-9353-7906E8A90D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0FB3-DF56-492A-8E41-75DB2D8C9593}" type="datetimeFigureOut">
              <a:rPr lang="it-IT" smtClean="0"/>
              <a:t>09/05/2012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3F0F-8096-4173-9353-7906E8A90D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0FB3-DF56-492A-8E41-75DB2D8C9593}" type="datetimeFigureOut">
              <a:rPr lang="it-IT" smtClean="0"/>
              <a:t>09/05/2012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3F0F-8096-4173-9353-7906E8A90DBE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0FB3-DF56-492A-8E41-75DB2D8C9593}" type="datetimeFigureOut">
              <a:rPr lang="it-IT" smtClean="0"/>
              <a:t>09/05/2012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3F0F-8096-4173-9353-7906E8A90DBE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0FB3-DF56-492A-8E41-75DB2D8C9593}" type="datetimeFigureOut">
              <a:rPr lang="it-IT" smtClean="0"/>
              <a:t>09/05/2012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3F0F-8096-4173-9353-7906E8A90D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0FB3-DF56-492A-8E41-75DB2D8C9593}" type="datetimeFigureOut">
              <a:rPr lang="it-IT" smtClean="0"/>
              <a:t>09/05/2012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3F0F-8096-4173-9353-7906E8A90DB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0FB3-DF56-492A-8E41-75DB2D8C9593}" type="datetimeFigureOut">
              <a:rPr lang="it-IT" smtClean="0"/>
              <a:t>09/05/2012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3F0F-8096-4173-9353-7906E8A90D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0FB3-DF56-492A-8E41-75DB2D8C9593}" type="datetimeFigureOut">
              <a:rPr lang="it-IT" smtClean="0"/>
              <a:t>09/05/2012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3F0F-8096-4173-9353-7906E8A90D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0FB3-DF56-492A-8E41-75DB2D8C9593}" type="datetimeFigureOut">
              <a:rPr lang="it-IT" smtClean="0"/>
              <a:t>09/05/2012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3F0F-8096-4173-9353-7906E8A90D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0FB3-DF56-492A-8E41-75DB2D8C9593}" type="datetimeFigureOut">
              <a:rPr lang="it-IT" smtClean="0"/>
              <a:t>09/05/2012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3F0F-8096-4173-9353-7906E8A90DBE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0FB3-DF56-492A-8E41-75DB2D8C9593}" type="datetimeFigureOut">
              <a:rPr lang="it-IT" smtClean="0"/>
              <a:t>09/05/2012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3F0F-8096-4173-9353-7906E8A90DBE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9B0FB3-DF56-492A-8E41-75DB2D8C9593}" type="datetimeFigureOut">
              <a:rPr lang="it-IT" smtClean="0"/>
              <a:t>09/05/2012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9BB3F0F-8096-4173-9353-7906E8A90DBE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it-IT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Sara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,</a:t>
            </a:r>
            <a:r>
              <a:rPr lang="it-IT" b="1" cap="all" dirty="0" smtClean="0">
                <a:ln w="0"/>
                <a:solidFill>
                  <a:schemeClr val="tx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Diego e Birillo</a:t>
            </a:r>
            <a:endParaRPr lang="it-IT" b="1" cap="all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7030A0"/>
                </a:solidFill>
              </a:rPr>
              <a:t>Parla di due ragazzi che vanno in vacanza con il loro cane</a:t>
            </a:r>
            <a:endParaRPr lang="it-IT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1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Comic Sans MS" pitchFamily="66" charset="0"/>
              </a:rPr>
              <a:t>Dopo aver preso i soldi andarono in albergo e chiamaro</a:t>
            </a:r>
            <a:r>
              <a:rPr lang="it-IT" dirty="0" smtClean="0">
                <a:latin typeface="Comic Sans MS" pitchFamily="66" charset="0"/>
              </a:rPr>
              <a:t>no i genitori e le dissero:-abbiamo trovato tantissimi  soldi, siamo ricchi!!!!-………</a:t>
            </a:r>
            <a:r>
              <a:rPr lang="it-IT" dirty="0" smtClean="0">
                <a:latin typeface="Comic Sans MS" pitchFamily="66" charset="0"/>
                <a:hlinkClick r:id="rId2" action="ppaction://hlinksldjump"/>
              </a:rPr>
              <a:t>11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6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Comic Sans MS" pitchFamily="66" charset="0"/>
              </a:rPr>
              <a:t>Felici tornarono a casa e trovarono tutti i loro parenti e organizzarono una festa.</a:t>
            </a:r>
          </a:p>
          <a:p>
            <a:pPr marL="0" indent="0">
              <a:buNone/>
            </a:pPr>
            <a:endParaRPr lang="it-IT" dirty="0">
              <a:latin typeface="Comic Sans MS" pitchFamily="66" charset="0"/>
            </a:endParaRPr>
          </a:p>
          <a:p>
            <a:pPr marL="0" indent="0">
              <a:buNone/>
            </a:pPr>
            <a:endParaRPr lang="it-IT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The </a:t>
            </a:r>
            <a:r>
              <a:rPr lang="it-IT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end</a:t>
            </a:r>
            <a:endParaRPr lang="it-IT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>
              <a:buNone/>
            </a:pPr>
            <a:endParaRPr lang="it-IT" dirty="0">
              <a:latin typeface="Comic Sans MS" pitchFamily="66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600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Comic Sans MS" pitchFamily="66" charset="0"/>
              </a:rPr>
              <a:t>Lo trovarono e lo misero sulla spiaggia, lo portarono in albergo e ridendo dissero:-Siamo stati proprio fortunati.</a:t>
            </a:r>
          </a:p>
          <a:p>
            <a:pPr marL="0" indent="0">
              <a:buNone/>
            </a:pPr>
            <a:endParaRPr lang="it-IT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4000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The end</a:t>
            </a:r>
          </a:p>
          <a:p>
            <a:pPr marL="0" indent="0">
              <a:buNone/>
            </a:pPr>
            <a:endParaRPr lang="it-IT" dirty="0">
              <a:latin typeface="Comic Sans MS" pitchFamily="66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598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Sara, Diego sono fratelli e Birillo è il loro cane e l’avevano preso al canile.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A Luglio decisero di andare……………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hlinkClick r:id="rId2" action="ppaction://hlinksldjump"/>
              </a:rPr>
              <a:t>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hlinkClick r:id="rId3" action="ppaction://hlinksldjump"/>
              </a:rPr>
              <a:t>3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o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hlinkClick r:id="rId4" action="ppaction://hlinksldjump"/>
              </a:rPr>
              <a:t>4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 rot="10800000" flipV="1">
            <a:off x="457200" y="4941168"/>
            <a:ext cx="8229600" cy="1440160"/>
          </a:xfrm>
        </p:spPr>
        <p:txBody>
          <a:bodyPr/>
          <a:lstStyle/>
          <a:p>
            <a:r>
              <a:rPr lang="it-IT" dirty="0" smtClean="0"/>
              <a:t>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73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83568" y="2420888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Sara e Diego, decisero di andare in montagna, con Birillo a Bardonecchia.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Decisero di arrivarci con la jeep di loro padre.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Sulla  strada,  la  jeep,  si  ferma  per  la  poca benzina, dopo  poco  passa  un  agricoltore  che dice  ai ragazzi di salire. Dopo essere saliti, dicono grazie all’agricoltore e in un batter d’occhio si trovarono al rifugio. Nella loro </a:t>
            </a:r>
            <a:r>
              <a:rPr lang="it-IT" dirty="0" smtClean="0">
                <a:solidFill>
                  <a:srgbClr val="7030A0"/>
                </a:solidFill>
                <a:latin typeface="Comic Sans MS" pitchFamily="66" charset="0"/>
                <a:hlinkClick r:id="rId2" action="ppaction://hlinksldjump"/>
              </a:rPr>
              <a:t>camera decisero di fare un escursione…………………………</a:t>
            </a:r>
            <a:r>
              <a:rPr lang="it-IT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omic Sans MS" pitchFamily="66" charset="0"/>
                <a:hlinkClick r:id="rId2" action="ppaction://hlinksldjump"/>
              </a:rPr>
              <a:t>5 </a:t>
            </a:r>
            <a:r>
              <a:rPr lang="it-IT" dirty="0" smtClean="0">
                <a:solidFill>
                  <a:srgbClr val="00060C"/>
                </a:solidFill>
                <a:latin typeface="Comic Sans MS" pitchFamily="66" charset="0"/>
                <a:hlinkClick r:id="rId3" action="ppaction://hlinksldjump"/>
              </a:rPr>
              <a:t>o </a:t>
            </a:r>
            <a:r>
              <a:rPr lang="it-IT" dirty="0">
                <a:solidFill>
                  <a:srgbClr val="00060C"/>
                </a:solidFill>
                <a:latin typeface="Comic Sans MS" pitchFamily="66" charset="0"/>
                <a:hlinkClick r:id="rId3" action="ppaction://hlinksldjump"/>
              </a:rPr>
              <a:t>6</a:t>
            </a:r>
            <a:endParaRPr lang="it-IT" dirty="0" smtClean="0">
              <a:solidFill>
                <a:srgbClr val="00060C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t-IT" dirty="0" smtClean="0">
              <a:solidFill>
                <a:srgbClr val="00060C"/>
              </a:solidFill>
            </a:endParaRP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5805264"/>
            <a:ext cx="8229600" cy="1052736"/>
          </a:xfrm>
        </p:spPr>
        <p:txBody>
          <a:bodyPr>
            <a:normAutofit/>
          </a:bodyPr>
          <a:lstStyle/>
          <a:p>
            <a:r>
              <a:rPr lang="it-IT" dirty="0" smtClean="0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38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7030A0"/>
                </a:solidFill>
                <a:latin typeface="Comic Sans MS" pitchFamily="66" charset="0"/>
              </a:rPr>
              <a:t>Decisero di andare a Punta Ala in Toscana, decisero di arrivarci in treno.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7030A0"/>
                </a:solidFill>
                <a:latin typeface="Comic Sans MS" pitchFamily="66" charset="0"/>
              </a:rPr>
              <a:t>Arrivati cercano l’hotel ma scoprirono che aveva chiuso  5 anni fa a causa della crisi  allora andarono in un residence, entrarono e chiesero all’albergatore una stanza doppia con cuccia per cani.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7030A0"/>
                </a:solidFill>
                <a:latin typeface="Comic Sans MS" pitchFamily="66" charset="0"/>
              </a:rPr>
              <a:t>L’albergatore  gli assegna la stanza numero 790,al diciottesimo piano arrivati alla stanza  decisero di fare…………………………</a:t>
            </a:r>
            <a:r>
              <a:rPr lang="it-IT" dirty="0" smtClean="0">
                <a:solidFill>
                  <a:srgbClr val="00060C"/>
                </a:solidFill>
                <a:hlinkClick r:id="rId2" action="ppaction://hlinksldjump"/>
              </a:rPr>
              <a:t>8 </a:t>
            </a:r>
            <a:r>
              <a:rPr lang="it-IT" dirty="0" smtClean="0">
                <a:solidFill>
                  <a:srgbClr val="00060C"/>
                </a:solidFill>
                <a:hlinkClick r:id="rId3" action="ppaction://hlinksldjump"/>
              </a:rPr>
              <a:t>o 9</a:t>
            </a:r>
            <a:endParaRPr lang="it-IT" dirty="0">
              <a:solidFill>
                <a:srgbClr val="00060C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52728"/>
          </a:xfrm>
        </p:spPr>
        <p:txBody>
          <a:bodyPr/>
          <a:lstStyle/>
          <a:p>
            <a:r>
              <a:rPr lang="it-IT" dirty="0" smtClean="0"/>
              <a:t>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44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Dentro una roccia trovarono uno scrigno, lo aprirono e trovarono una mappa che portava al tesoro nascosto.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Decisero di seguirla e si ritrovarono in una caverna piena d’oro:-Siamo ricchi!!!-………….</a:t>
            </a:r>
            <a:r>
              <a:rPr lang="it-IT" dirty="0" smtClean="0">
                <a:solidFill>
                  <a:schemeClr val="accent4"/>
                </a:solidFill>
              </a:rPr>
              <a:t>.</a:t>
            </a:r>
            <a:r>
              <a:rPr lang="it-IT" dirty="0" smtClean="0">
                <a:solidFill>
                  <a:schemeClr val="accent4"/>
                </a:solidFill>
                <a:hlinkClick r:id="rId2" action="ppaction://hlinksldjump"/>
              </a:rPr>
              <a:t>10</a:t>
            </a:r>
            <a:endParaRPr lang="it-IT" dirty="0">
              <a:solidFill>
                <a:schemeClr val="accent4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55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396044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Con i soldi guadagnati vanno in beneficenza e parlano con la direttrice e le dicono:-Vorremmo donare questi soldi ai poveri.-</a:t>
            </a:r>
            <a:r>
              <a:rPr lang="it-IT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e la direttrice rispose:- Molte grazie, che dio vi benedica………………………</a:t>
            </a:r>
            <a:r>
              <a:rPr lang="it-IT" dirty="0" smtClean="0">
                <a:solidFill>
                  <a:srgbClr val="00060C"/>
                </a:solidFill>
                <a:latin typeface="Comic Sans MS" pitchFamily="66" charset="0"/>
                <a:hlinkClick r:id="rId2" action="ppaction://hlinksldjump"/>
              </a:rPr>
              <a:t>11</a:t>
            </a:r>
            <a:endParaRPr lang="it-IT" dirty="0" smtClean="0">
              <a:solidFill>
                <a:srgbClr val="00060C"/>
              </a:solidFill>
              <a:latin typeface="Comic Sans MS" pitchFamily="66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5661248"/>
            <a:ext cx="8229600" cy="864096"/>
          </a:xfrm>
        </p:spPr>
        <p:txBody>
          <a:bodyPr/>
          <a:lstStyle/>
          <a:p>
            <a:r>
              <a:rPr lang="it-IT" dirty="0" smtClean="0"/>
              <a:t>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38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Arrivati in stanza decidono di andare sott’acqua per esplorare il mare e vedere le sue creature.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Usciti andarono in spiaggia e si misero la tuta da sub, andarono in mare e si immersero.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Dopo un po’ trovarono uno scrigno pieno d’oro…………</a:t>
            </a:r>
            <a:r>
              <a:rPr lang="it-IT" dirty="0" smtClean="0">
                <a:solidFill>
                  <a:srgbClr val="00060C"/>
                </a:solidFill>
                <a:latin typeface="Comic Sans MS" pitchFamily="66" charset="0"/>
              </a:rPr>
              <a:t>.</a:t>
            </a:r>
            <a:r>
              <a:rPr lang="it-IT" dirty="0" smtClean="0">
                <a:solidFill>
                  <a:srgbClr val="00060C"/>
                </a:solidFill>
                <a:latin typeface="Comic Sans MS" pitchFamily="66" charset="0"/>
                <a:hlinkClick r:id="rId2" action="ppaction://hlinksldjump"/>
              </a:rPr>
              <a:t>12</a:t>
            </a:r>
            <a:endParaRPr lang="it-IT" dirty="0">
              <a:solidFill>
                <a:srgbClr val="00060C"/>
              </a:solidFill>
              <a:latin typeface="Comic Sans MS" pitchFamily="66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056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Arrivati in camera trovano un </a:t>
            </a:r>
            <a:r>
              <a:rPr lang="it-IT" dirty="0" err="1" smtClean="0"/>
              <a:t>deplian</a:t>
            </a:r>
            <a:r>
              <a:rPr lang="it-IT" dirty="0" smtClean="0"/>
              <a:t> , lo aprono e trovano la notizia di una gita molto interessante e decidono di farla, preparano costume e maschera e poi </a:t>
            </a:r>
            <a:r>
              <a:rPr lang="it-IT" dirty="0"/>
              <a:t> </a:t>
            </a:r>
            <a:r>
              <a:rPr lang="it-IT" dirty="0" smtClean="0"/>
              <a:t>partono per un viaggio sott’acqua.</a:t>
            </a:r>
          </a:p>
          <a:p>
            <a:pPr marL="0" indent="0">
              <a:buNone/>
            </a:pPr>
            <a:r>
              <a:rPr lang="it-IT" dirty="0" smtClean="0"/>
              <a:t>Dopo essere entrati in acqua vedono tanti pesci coloratissimi……</a:t>
            </a:r>
            <a:r>
              <a:rPr lang="it-IT" dirty="0" smtClean="0">
                <a:hlinkClick r:id="rId2" action="ppaction://hlinksldjump"/>
              </a:rPr>
              <a:t>9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28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Dopo aver visto i colori dei pesci,  si sentirono tirare da un lato, allora spaventati guardarono dietro  e videro che erano delfini.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  <a:latin typeface="Comic Sans MS" pitchFamily="66" charset="0"/>
              </a:rPr>
              <a:t>Allora felici, li  portarono a fare il giro sull’isola.</a:t>
            </a:r>
          </a:p>
          <a:p>
            <a:endParaRPr lang="it-IT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it-IT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end</a:t>
            </a:r>
            <a:endParaRPr lang="it-IT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593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Personalizzato 5">
      <a:dk1>
        <a:srgbClr val="0076EE"/>
      </a:dk1>
      <a:lt1>
        <a:srgbClr val="6CB5FF"/>
      </a:lt1>
      <a:dk2>
        <a:srgbClr val="7030A0"/>
      </a:dk2>
      <a:lt2>
        <a:srgbClr val="00B050"/>
      </a:lt2>
      <a:accent1>
        <a:srgbClr val="3F9EFF"/>
      </a:accent1>
      <a:accent2>
        <a:srgbClr val="4584D3"/>
      </a:accent2>
      <a:accent3>
        <a:srgbClr val="0084B4"/>
      </a:accent3>
      <a:accent4>
        <a:srgbClr val="002060"/>
      </a:accent4>
      <a:accent5>
        <a:srgbClr val="005FBF"/>
      </a:accent5>
      <a:accent6>
        <a:srgbClr val="185728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</TotalTime>
  <Words>463</Words>
  <Application>Microsoft Office PowerPoint</Application>
  <PresentationFormat>Presentazione su schermo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Onde</vt:lpstr>
      <vt:lpstr> Sara, Diego e Birillo</vt:lpstr>
      <vt:lpstr>1</vt:lpstr>
      <vt:lpstr>2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Sara, Diego e Birillo</dc:title>
  <dc:creator>Allievo_Elem13</dc:creator>
  <cp:lastModifiedBy>Allievo_Elem13</cp:lastModifiedBy>
  <cp:revision>12</cp:revision>
  <dcterms:created xsi:type="dcterms:W3CDTF">2012-03-21T10:49:03Z</dcterms:created>
  <dcterms:modified xsi:type="dcterms:W3CDTF">2012-05-09T10:04:55Z</dcterms:modified>
</cp:coreProperties>
</file>